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93" r:id="rId2"/>
    <p:sldId id="260" r:id="rId3"/>
    <p:sldId id="294" r:id="rId4"/>
    <p:sldId id="263" r:id="rId5"/>
    <p:sldId id="288" r:id="rId6"/>
    <p:sldId id="295" r:id="rId7"/>
    <p:sldId id="296" r:id="rId8"/>
    <p:sldId id="282" r:id="rId9"/>
    <p:sldId id="279" r:id="rId10"/>
    <p:sldId id="276" r:id="rId11"/>
    <p:sldId id="297"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DAF16-0CC6-47F7-8A9D-7FB7A2DB6EC8}" v="30" dt="2023-12-21T02:09:04.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3108" autoAdjust="0"/>
  </p:normalViewPr>
  <p:slideViewPr>
    <p:cSldViewPr snapToGrid="0">
      <p:cViewPr varScale="1">
        <p:scale>
          <a:sx n="94" d="100"/>
          <a:sy n="94" d="100"/>
        </p:scale>
        <p:origin x="5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D'Amore" userId="cd8a45bdd264880d" providerId="LiveId" clId="{1CFDAF16-0CC6-47F7-8A9D-7FB7A2DB6EC8}"/>
    <pc:docChg chg="undo custSel addSld delSld modSld sldOrd">
      <pc:chgData name="Chiara D'Amore" userId="cd8a45bdd264880d" providerId="LiveId" clId="{1CFDAF16-0CC6-47F7-8A9D-7FB7A2DB6EC8}" dt="2023-12-21T02:09:42.494" v="730"/>
      <pc:docMkLst>
        <pc:docMk/>
      </pc:docMkLst>
      <pc:sldChg chg="delSp del mod">
        <pc:chgData name="Chiara D'Amore" userId="cd8a45bdd264880d" providerId="LiveId" clId="{1CFDAF16-0CC6-47F7-8A9D-7FB7A2DB6EC8}" dt="2023-12-20T14:57:27.394" v="269" actId="47"/>
        <pc:sldMkLst>
          <pc:docMk/>
          <pc:sldMk cId="2446148365" sldId="258"/>
        </pc:sldMkLst>
        <pc:picChg chg="del">
          <ac:chgData name="Chiara D'Amore" userId="cd8a45bdd264880d" providerId="LiveId" clId="{1CFDAF16-0CC6-47F7-8A9D-7FB7A2DB6EC8}" dt="2023-12-20T14:55:46.930" v="37" actId="21"/>
          <ac:picMkLst>
            <pc:docMk/>
            <pc:sldMk cId="2446148365" sldId="258"/>
            <ac:picMk id="4" creationId="{EDED3EC7-C69F-06AA-8AEE-C7FF25B5C305}"/>
          </ac:picMkLst>
        </pc:picChg>
        <pc:picChg chg="del">
          <ac:chgData name="Chiara D'Amore" userId="cd8a45bdd264880d" providerId="LiveId" clId="{1CFDAF16-0CC6-47F7-8A9D-7FB7A2DB6EC8}" dt="2023-12-20T14:56:16.196" v="46" actId="21"/>
          <ac:picMkLst>
            <pc:docMk/>
            <pc:sldMk cId="2446148365" sldId="258"/>
            <ac:picMk id="5" creationId="{6A2CC819-AF58-1437-DFA7-ED0BF46B253A}"/>
          </ac:picMkLst>
        </pc:picChg>
      </pc:sldChg>
      <pc:sldChg chg="delSp del mod">
        <pc:chgData name="Chiara D'Amore" userId="cd8a45bdd264880d" providerId="LiveId" clId="{1CFDAF16-0CC6-47F7-8A9D-7FB7A2DB6EC8}" dt="2023-12-20T14:58:03.207" v="303" actId="47"/>
        <pc:sldMkLst>
          <pc:docMk/>
          <pc:sldMk cId="3169513600" sldId="259"/>
        </pc:sldMkLst>
        <pc:picChg chg="del">
          <ac:chgData name="Chiara D'Amore" userId="cd8a45bdd264880d" providerId="LiveId" clId="{1CFDAF16-0CC6-47F7-8A9D-7FB7A2DB6EC8}" dt="2023-12-20T14:57:50.409" v="297" actId="21"/>
          <ac:picMkLst>
            <pc:docMk/>
            <pc:sldMk cId="3169513600" sldId="259"/>
            <ac:picMk id="4" creationId="{A6B4A895-2D12-160B-CE4E-5FCD45B47640}"/>
          </ac:picMkLst>
        </pc:picChg>
      </pc:sldChg>
      <pc:sldChg chg="addSp delSp modSp mod ord setBg modNotesTx">
        <pc:chgData name="Chiara D'Amore" userId="cd8a45bdd264880d" providerId="LiveId" clId="{1CFDAF16-0CC6-47F7-8A9D-7FB7A2DB6EC8}" dt="2023-12-21T02:09:23.168" v="729" actId="1076"/>
        <pc:sldMkLst>
          <pc:docMk/>
          <pc:sldMk cId="801564220" sldId="260"/>
        </pc:sldMkLst>
        <pc:spChg chg="del">
          <ac:chgData name="Chiara D'Amore" userId="cd8a45bdd264880d" providerId="LiveId" clId="{1CFDAF16-0CC6-47F7-8A9D-7FB7A2DB6EC8}" dt="2023-12-20T14:57:58.830" v="301" actId="478"/>
          <ac:spMkLst>
            <pc:docMk/>
            <pc:sldMk cId="801564220" sldId="260"/>
            <ac:spMk id="2" creationId="{26A3D91B-179A-BA23-0B97-FA18C9B517B5}"/>
          </ac:spMkLst>
        </pc:spChg>
        <pc:spChg chg="del">
          <ac:chgData name="Chiara D'Amore" userId="cd8a45bdd264880d" providerId="LiveId" clId="{1CFDAF16-0CC6-47F7-8A9D-7FB7A2DB6EC8}" dt="2023-12-20T14:58:01.525" v="302" actId="478"/>
          <ac:spMkLst>
            <pc:docMk/>
            <pc:sldMk cId="801564220" sldId="260"/>
            <ac:spMk id="3" creationId="{16ED7305-B8F8-10F4-5F1C-E8DBF8E75F95}"/>
          </ac:spMkLst>
        </pc:spChg>
        <pc:spChg chg="add mod ord">
          <ac:chgData name="Chiara D'Amore" userId="cd8a45bdd264880d" providerId="LiveId" clId="{1CFDAF16-0CC6-47F7-8A9D-7FB7A2DB6EC8}" dt="2023-12-21T02:09:09.745" v="727" actId="26606"/>
          <ac:spMkLst>
            <pc:docMk/>
            <pc:sldMk cId="801564220" sldId="260"/>
            <ac:spMk id="5" creationId="{C8E86353-03D4-CC29-AC2B-726637DA2010}"/>
          </ac:spMkLst>
        </pc:spChg>
        <pc:spChg chg="add del">
          <ac:chgData name="Chiara D'Amore" userId="cd8a45bdd264880d" providerId="LiveId" clId="{1CFDAF16-0CC6-47F7-8A9D-7FB7A2DB6EC8}" dt="2023-12-20T18:10:55.543" v="501" actId="26606"/>
          <ac:spMkLst>
            <pc:docMk/>
            <pc:sldMk cId="801564220" sldId="260"/>
            <ac:spMk id="11" creationId="{A061BA2E-A388-41C5-B73A-B0FEB6B1029D}"/>
          </ac:spMkLst>
        </pc:spChg>
        <pc:spChg chg="add del">
          <ac:chgData name="Chiara D'Amore" userId="cd8a45bdd264880d" providerId="LiveId" clId="{1CFDAF16-0CC6-47F7-8A9D-7FB7A2DB6EC8}" dt="2023-12-20T18:10:55.543" v="501" actId="26606"/>
          <ac:spMkLst>
            <pc:docMk/>
            <pc:sldMk cId="801564220" sldId="260"/>
            <ac:spMk id="13" creationId="{76E192A2-3ED3-4081-8A86-A22B5114178F}"/>
          </ac:spMkLst>
        </pc:spChg>
        <pc:spChg chg="add del">
          <ac:chgData name="Chiara D'Amore" userId="cd8a45bdd264880d" providerId="LiveId" clId="{1CFDAF16-0CC6-47F7-8A9D-7FB7A2DB6EC8}" dt="2023-12-20T18:10:55.543" v="501" actId="26606"/>
          <ac:spMkLst>
            <pc:docMk/>
            <pc:sldMk cId="801564220" sldId="260"/>
            <ac:spMk id="15" creationId="{79F40191-0F44-4FD1-82CC-ACB507C14BE6}"/>
          </ac:spMkLst>
        </pc:spChg>
        <pc:spChg chg="add del">
          <ac:chgData name="Chiara D'Amore" userId="cd8a45bdd264880d" providerId="LiveId" clId="{1CFDAF16-0CC6-47F7-8A9D-7FB7A2DB6EC8}" dt="2023-12-21T02:09:09.745" v="727" actId="26606"/>
          <ac:spMkLst>
            <pc:docMk/>
            <pc:sldMk cId="801564220" sldId="260"/>
            <ac:spMk id="20" creationId="{FFCDD23B-75C8-427B-BD08-53C8156CD7CD}"/>
          </ac:spMkLst>
        </pc:spChg>
        <pc:spChg chg="add del">
          <ac:chgData name="Chiara D'Amore" userId="cd8a45bdd264880d" providerId="LiveId" clId="{1CFDAF16-0CC6-47F7-8A9D-7FB7A2DB6EC8}" dt="2023-12-21T02:09:09.745" v="727" actId="26606"/>
          <ac:spMkLst>
            <pc:docMk/>
            <pc:sldMk cId="801564220" sldId="260"/>
            <ac:spMk id="22" creationId="{AFFC87AC-C919-4FE5-BAC3-39509E001152}"/>
          </ac:spMkLst>
        </pc:spChg>
        <pc:spChg chg="add del">
          <ac:chgData name="Chiara D'Amore" userId="cd8a45bdd264880d" providerId="LiveId" clId="{1CFDAF16-0CC6-47F7-8A9D-7FB7A2DB6EC8}" dt="2023-12-21T02:09:09.745" v="727" actId="26606"/>
          <ac:spMkLst>
            <pc:docMk/>
            <pc:sldMk cId="801564220" sldId="260"/>
            <ac:spMk id="24" creationId="{AB5E08C4-8CDD-4623-A5B8-E998C6DEE3B7}"/>
          </ac:spMkLst>
        </pc:spChg>
        <pc:spChg chg="add del">
          <ac:chgData name="Chiara D'Amore" userId="cd8a45bdd264880d" providerId="LiveId" clId="{1CFDAF16-0CC6-47F7-8A9D-7FB7A2DB6EC8}" dt="2023-12-21T02:09:09.745" v="727" actId="26606"/>
          <ac:spMkLst>
            <pc:docMk/>
            <pc:sldMk cId="801564220" sldId="260"/>
            <ac:spMk id="26" creationId="{15F33878-D502-4FFA-8ACE-F2AECDB2A23F}"/>
          </ac:spMkLst>
        </pc:spChg>
        <pc:spChg chg="add">
          <ac:chgData name="Chiara D'Amore" userId="cd8a45bdd264880d" providerId="LiveId" clId="{1CFDAF16-0CC6-47F7-8A9D-7FB7A2DB6EC8}" dt="2023-12-21T02:09:09.745" v="727" actId="26606"/>
          <ac:spMkLst>
            <pc:docMk/>
            <pc:sldMk cId="801564220" sldId="260"/>
            <ac:spMk id="31" creationId="{D48D9584-D2FD-48CE-9E17-4E250B743B5F}"/>
          </ac:spMkLst>
        </pc:spChg>
        <pc:spChg chg="add">
          <ac:chgData name="Chiara D'Amore" userId="cd8a45bdd264880d" providerId="LiveId" clId="{1CFDAF16-0CC6-47F7-8A9D-7FB7A2DB6EC8}" dt="2023-12-21T02:09:09.745" v="727" actId="26606"/>
          <ac:spMkLst>
            <pc:docMk/>
            <pc:sldMk cId="801564220" sldId="260"/>
            <ac:spMk id="33" creationId="{CA17DEF4-6C5D-41C6-8D93-5C7CFD7ADA5E}"/>
          </ac:spMkLst>
        </pc:spChg>
        <pc:spChg chg="add">
          <ac:chgData name="Chiara D'Amore" userId="cd8a45bdd264880d" providerId="LiveId" clId="{1CFDAF16-0CC6-47F7-8A9D-7FB7A2DB6EC8}" dt="2023-12-21T02:09:09.745" v="727" actId="26606"/>
          <ac:spMkLst>
            <pc:docMk/>
            <pc:sldMk cId="801564220" sldId="260"/>
            <ac:spMk id="35" creationId="{22BBC5A3-5C8C-4FB9-AEFF-8778D2C98D29}"/>
          </ac:spMkLst>
        </pc:spChg>
        <pc:spChg chg="add">
          <ac:chgData name="Chiara D'Amore" userId="cd8a45bdd264880d" providerId="LiveId" clId="{1CFDAF16-0CC6-47F7-8A9D-7FB7A2DB6EC8}" dt="2023-12-21T02:09:09.745" v="727" actId="26606"/>
          <ac:spMkLst>
            <pc:docMk/>
            <pc:sldMk cId="801564220" sldId="260"/>
            <ac:spMk id="37" creationId="{3BB917E8-D696-4787-96D6-521A9C42F9A5}"/>
          </ac:spMkLst>
        </pc:spChg>
        <pc:spChg chg="add">
          <ac:chgData name="Chiara D'Amore" userId="cd8a45bdd264880d" providerId="LiveId" clId="{1CFDAF16-0CC6-47F7-8A9D-7FB7A2DB6EC8}" dt="2023-12-21T02:09:09.745" v="727" actId="26606"/>
          <ac:spMkLst>
            <pc:docMk/>
            <pc:sldMk cId="801564220" sldId="260"/>
            <ac:spMk id="39" creationId="{39F4C545-E278-42ED-9B78-2EBA464444A3}"/>
          </ac:spMkLst>
        </pc:spChg>
        <pc:picChg chg="mod">
          <ac:chgData name="Chiara D'Amore" userId="cd8a45bdd264880d" providerId="LiveId" clId="{1CFDAF16-0CC6-47F7-8A9D-7FB7A2DB6EC8}" dt="2023-12-21T02:09:09.745" v="727" actId="26606"/>
          <ac:picMkLst>
            <pc:docMk/>
            <pc:sldMk cId="801564220" sldId="260"/>
            <ac:picMk id="4" creationId="{5DF75598-3127-949A-E1CA-9FDD19C5E248}"/>
          </ac:picMkLst>
        </pc:picChg>
        <pc:picChg chg="add mod ord">
          <ac:chgData name="Chiara D'Amore" userId="cd8a45bdd264880d" providerId="LiveId" clId="{1CFDAF16-0CC6-47F7-8A9D-7FB7A2DB6EC8}" dt="2023-12-21T02:09:09.745" v="727" actId="26606"/>
          <ac:picMkLst>
            <pc:docMk/>
            <pc:sldMk cId="801564220" sldId="260"/>
            <ac:picMk id="6" creationId="{A6B4A895-2D12-160B-CE4E-5FCD45B47640}"/>
          </ac:picMkLst>
        </pc:picChg>
        <pc:picChg chg="add mod ord">
          <ac:chgData name="Chiara D'Amore" userId="cd8a45bdd264880d" providerId="LiveId" clId="{1CFDAF16-0CC6-47F7-8A9D-7FB7A2DB6EC8}" dt="2023-12-21T02:09:23.168" v="729" actId="1076"/>
          <ac:picMkLst>
            <pc:docMk/>
            <pc:sldMk cId="801564220" sldId="260"/>
            <ac:picMk id="8" creationId="{2126BB8D-99D9-FEC3-CF6A-978938FBE5C0}"/>
          </ac:picMkLst>
        </pc:picChg>
        <pc:picChg chg="add mod ord">
          <ac:chgData name="Chiara D'Amore" userId="cd8a45bdd264880d" providerId="LiveId" clId="{1CFDAF16-0CC6-47F7-8A9D-7FB7A2DB6EC8}" dt="2023-12-21T02:09:09.745" v="727" actId="26606"/>
          <ac:picMkLst>
            <pc:docMk/>
            <pc:sldMk cId="801564220" sldId="260"/>
            <ac:picMk id="10" creationId="{BE825ECB-BDDD-3014-4AFD-37DAF1B4BD74}"/>
          </ac:picMkLst>
        </pc:picChg>
      </pc:sldChg>
      <pc:sldChg chg="addSp delSp modSp del mod">
        <pc:chgData name="Chiara D'Amore" userId="cd8a45bdd264880d" providerId="LiveId" clId="{1CFDAF16-0CC6-47F7-8A9D-7FB7A2DB6EC8}" dt="2023-12-20T18:09:24.655" v="487" actId="47"/>
        <pc:sldMkLst>
          <pc:docMk/>
          <pc:sldMk cId="1874365533" sldId="262"/>
        </pc:sldMkLst>
        <pc:spChg chg="add mod">
          <ac:chgData name="Chiara D'Amore" userId="cd8a45bdd264880d" providerId="LiveId" clId="{1CFDAF16-0CC6-47F7-8A9D-7FB7A2DB6EC8}" dt="2023-12-20T18:09:18.444" v="484" actId="21"/>
          <ac:spMkLst>
            <pc:docMk/>
            <pc:sldMk cId="1874365533" sldId="262"/>
            <ac:spMk id="4" creationId="{6F89F6EF-14A2-57D7-6562-263A7B9E406D}"/>
          </ac:spMkLst>
        </pc:spChg>
        <pc:picChg chg="del">
          <ac:chgData name="Chiara D'Amore" userId="cd8a45bdd264880d" providerId="LiveId" clId="{1CFDAF16-0CC6-47F7-8A9D-7FB7A2DB6EC8}" dt="2023-12-20T18:09:18.444" v="484" actId="21"/>
          <ac:picMkLst>
            <pc:docMk/>
            <pc:sldMk cId="1874365533" sldId="262"/>
            <ac:picMk id="5" creationId="{5E4D0B0F-FBB7-ED20-1DCE-5F05365F346B}"/>
          </ac:picMkLst>
        </pc:picChg>
        <pc:picChg chg="del">
          <ac:chgData name="Chiara D'Amore" userId="cd8a45bdd264880d" providerId="LiveId" clId="{1CFDAF16-0CC6-47F7-8A9D-7FB7A2DB6EC8}" dt="2023-12-20T18:09:03.566" v="478" actId="21"/>
          <ac:picMkLst>
            <pc:docMk/>
            <pc:sldMk cId="1874365533" sldId="262"/>
            <ac:picMk id="7" creationId="{9422DC84-7F56-F209-AB9B-BBE8E05F45E9}"/>
          </ac:picMkLst>
        </pc:picChg>
      </pc:sldChg>
      <pc:sldChg chg="addSp modSp mod setBg modNotesTx">
        <pc:chgData name="Chiara D'Amore" userId="cd8a45bdd264880d" providerId="LiveId" clId="{1CFDAF16-0CC6-47F7-8A9D-7FB7A2DB6EC8}" dt="2023-12-21T02:09:42.494" v="730"/>
        <pc:sldMkLst>
          <pc:docMk/>
          <pc:sldMk cId="3821930163" sldId="263"/>
        </pc:sldMkLst>
        <pc:spChg chg="mod ord">
          <ac:chgData name="Chiara D'Amore" userId="cd8a45bdd264880d" providerId="LiveId" clId="{1CFDAF16-0CC6-47F7-8A9D-7FB7A2DB6EC8}" dt="2023-12-20T18:03:31.774" v="410" actId="1076"/>
          <ac:spMkLst>
            <pc:docMk/>
            <pc:sldMk cId="3821930163" sldId="263"/>
            <ac:spMk id="2" creationId="{F12B70C2-7F73-A56C-59F1-2E80FB1403C0}"/>
          </ac:spMkLst>
        </pc:spChg>
        <pc:spChg chg="mod ord">
          <ac:chgData name="Chiara D'Amore" userId="cd8a45bdd264880d" providerId="LiveId" clId="{1CFDAF16-0CC6-47F7-8A9D-7FB7A2DB6EC8}" dt="2023-12-20T18:04:21.070" v="422" actId="12"/>
          <ac:spMkLst>
            <pc:docMk/>
            <pc:sldMk cId="3821930163" sldId="263"/>
            <ac:spMk id="3" creationId="{4ED8E31E-9B53-0B0F-4E1B-17C4A28D0005}"/>
          </ac:spMkLst>
        </pc:spChg>
        <pc:spChg chg="add mod">
          <ac:chgData name="Chiara D'Amore" userId="cd8a45bdd264880d" providerId="LiveId" clId="{1CFDAF16-0CC6-47F7-8A9D-7FB7A2DB6EC8}" dt="2023-12-20T18:04:16.667" v="421" actId="1076"/>
          <ac:spMkLst>
            <pc:docMk/>
            <pc:sldMk cId="3821930163" sldId="263"/>
            <ac:spMk id="7" creationId="{E6584F88-424D-26A3-D490-0626BBCCE7B4}"/>
          </ac:spMkLst>
        </pc:spChg>
        <pc:spChg chg="add">
          <ac:chgData name="Chiara D'Amore" userId="cd8a45bdd264880d" providerId="LiveId" clId="{1CFDAF16-0CC6-47F7-8A9D-7FB7A2DB6EC8}" dt="2023-12-20T18:03:25.730" v="408" actId="26606"/>
          <ac:spMkLst>
            <pc:docMk/>
            <pc:sldMk cId="3821930163" sldId="263"/>
            <ac:spMk id="11" creationId="{7E734232-46A8-4884-9A59-B7E3BA4BC313}"/>
          </ac:spMkLst>
        </pc:spChg>
        <pc:spChg chg="add">
          <ac:chgData name="Chiara D'Amore" userId="cd8a45bdd264880d" providerId="LiveId" clId="{1CFDAF16-0CC6-47F7-8A9D-7FB7A2DB6EC8}" dt="2023-12-20T18:03:25.730" v="408" actId="26606"/>
          <ac:spMkLst>
            <pc:docMk/>
            <pc:sldMk cId="3821930163" sldId="263"/>
            <ac:spMk id="13" creationId="{D346B8D2-3218-41A5-B817-9ABFB108C6DA}"/>
          </ac:spMkLst>
        </pc:spChg>
        <pc:spChg chg="add">
          <ac:chgData name="Chiara D'Amore" userId="cd8a45bdd264880d" providerId="LiveId" clId="{1CFDAF16-0CC6-47F7-8A9D-7FB7A2DB6EC8}" dt="2023-12-20T18:03:25.730" v="408" actId="26606"/>
          <ac:spMkLst>
            <pc:docMk/>
            <pc:sldMk cId="3821930163" sldId="263"/>
            <ac:spMk id="15" creationId="{51E014CA-4279-4E70-AC56-0BBEBF92C298}"/>
          </ac:spMkLst>
        </pc:spChg>
        <pc:spChg chg="add">
          <ac:chgData name="Chiara D'Amore" userId="cd8a45bdd264880d" providerId="LiveId" clId="{1CFDAF16-0CC6-47F7-8A9D-7FB7A2DB6EC8}" dt="2023-12-20T18:03:25.730" v="408" actId="26606"/>
          <ac:spMkLst>
            <pc:docMk/>
            <pc:sldMk cId="3821930163" sldId="263"/>
            <ac:spMk id="17" creationId="{28B3DCF8-9D1E-4907-B1EC-98D11BC16F55}"/>
          </ac:spMkLst>
        </pc:spChg>
        <pc:spChg chg="add">
          <ac:chgData name="Chiara D'Amore" userId="cd8a45bdd264880d" providerId="LiveId" clId="{1CFDAF16-0CC6-47F7-8A9D-7FB7A2DB6EC8}" dt="2023-12-20T18:03:25.730" v="408" actId="26606"/>
          <ac:spMkLst>
            <pc:docMk/>
            <pc:sldMk cId="3821930163" sldId="263"/>
            <ac:spMk id="19" creationId="{88D6B9EF-FF47-487C-8B82-F9F2B9A54AD6}"/>
          </ac:spMkLst>
        </pc:spChg>
        <pc:spChg chg="add">
          <ac:chgData name="Chiara D'Amore" userId="cd8a45bdd264880d" providerId="LiveId" clId="{1CFDAF16-0CC6-47F7-8A9D-7FB7A2DB6EC8}" dt="2023-12-20T18:03:25.730" v="408" actId="26606"/>
          <ac:spMkLst>
            <pc:docMk/>
            <pc:sldMk cId="3821930163" sldId="263"/>
            <ac:spMk id="21" creationId="{F132CC3B-51BD-4247-90B0-17E297F81671}"/>
          </ac:spMkLst>
        </pc:spChg>
        <pc:spChg chg="add">
          <ac:chgData name="Chiara D'Amore" userId="cd8a45bdd264880d" providerId="LiveId" clId="{1CFDAF16-0CC6-47F7-8A9D-7FB7A2DB6EC8}" dt="2023-12-20T18:03:25.730" v="408" actId="26606"/>
          <ac:spMkLst>
            <pc:docMk/>
            <pc:sldMk cId="3821930163" sldId="263"/>
            <ac:spMk id="23" creationId="{0205AFEB-6768-4A82-A0F0-8F9CDD9934BC}"/>
          </ac:spMkLst>
        </pc:spChg>
        <pc:picChg chg="mod">
          <ac:chgData name="Chiara D'Amore" userId="cd8a45bdd264880d" providerId="LiveId" clId="{1CFDAF16-0CC6-47F7-8A9D-7FB7A2DB6EC8}" dt="2023-12-20T18:03:25.730" v="408" actId="26606"/>
          <ac:picMkLst>
            <pc:docMk/>
            <pc:sldMk cId="3821930163" sldId="263"/>
            <ac:picMk id="4" creationId="{94E6C91C-609B-11E7-9E38-B251928EC493}"/>
          </ac:picMkLst>
        </pc:picChg>
        <pc:picChg chg="add mod modCrop">
          <ac:chgData name="Chiara D'Amore" userId="cd8a45bdd264880d" providerId="LiveId" clId="{1CFDAF16-0CC6-47F7-8A9D-7FB7A2DB6EC8}" dt="2023-12-20T18:03:25.730" v="408" actId="26606"/>
          <ac:picMkLst>
            <pc:docMk/>
            <pc:sldMk cId="3821930163" sldId="263"/>
            <ac:picMk id="5" creationId="{EDED3EC7-C69F-06AA-8AEE-C7FF25B5C305}"/>
          </ac:picMkLst>
        </pc:picChg>
        <pc:picChg chg="add mod ord">
          <ac:chgData name="Chiara D'Amore" userId="cd8a45bdd264880d" providerId="LiveId" clId="{1CFDAF16-0CC6-47F7-8A9D-7FB7A2DB6EC8}" dt="2023-12-20T18:03:25.730" v="408" actId="26606"/>
          <ac:picMkLst>
            <pc:docMk/>
            <pc:sldMk cId="3821930163" sldId="263"/>
            <ac:picMk id="6" creationId="{6A2CC819-AF58-1437-DFA7-ED0BF46B253A}"/>
          </ac:picMkLst>
        </pc:picChg>
      </pc:sldChg>
      <pc:sldChg chg="addSp modSp mod setBg setClrOvrMap">
        <pc:chgData name="Chiara D'Amore" userId="cd8a45bdd264880d" providerId="LiveId" clId="{1CFDAF16-0CC6-47F7-8A9D-7FB7A2DB6EC8}" dt="2023-12-20T18:09:44.497" v="493" actId="26606"/>
        <pc:sldMkLst>
          <pc:docMk/>
          <pc:sldMk cId="3964483291" sldId="264"/>
        </pc:sldMkLst>
        <pc:spChg chg="mod">
          <ac:chgData name="Chiara D'Amore" userId="cd8a45bdd264880d" providerId="LiveId" clId="{1CFDAF16-0CC6-47F7-8A9D-7FB7A2DB6EC8}" dt="2023-12-20T18:09:44.497" v="493" actId="26606"/>
          <ac:spMkLst>
            <pc:docMk/>
            <pc:sldMk cId="3964483291" sldId="264"/>
            <ac:spMk id="2" creationId="{60DDFDFB-BD76-1ACE-60AE-A864321C5CD3}"/>
          </ac:spMkLst>
        </pc:spChg>
        <pc:spChg chg="mod">
          <ac:chgData name="Chiara D'Amore" userId="cd8a45bdd264880d" providerId="LiveId" clId="{1CFDAF16-0CC6-47F7-8A9D-7FB7A2DB6EC8}" dt="2023-12-20T18:09:44.497" v="493" actId="26606"/>
          <ac:spMkLst>
            <pc:docMk/>
            <pc:sldMk cId="3964483291" sldId="264"/>
            <ac:spMk id="3" creationId="{88C16BB7-DB9F-2357-4CA1-02721B321B79}"/>
          </ac:spMkLst>
        </pc:spChg>
        <pc:spChg chg="add">
          <ac:chgData name="Chiara D'Amore" userId="cd8a45bdd264880d" providerId="LiveId" clId="{1CFDAF16-0CC6-47F7-8A9D-7FB7A2DB6EC8}" dt="2023-12-20T18:09:44.497" v="493" actId="26606"/>
          <ac:spMkLst>
            <pc:docMk/>
            <pc:sldMk cId="3964483291" sldId="264"/>
            <ac:spMk id="13" creationId="{F6E384F5-137A-40B1-97F0-694CC6ECD59C}"/>
          </ac:spMkLst>
        </pc:spChg>
        <pc:spChg chg="add">
          <ac:chgData name="Chiara D'Amore" userId="cd8a45bdd264880d" providerId="LiveId" clId="{1CFDAF16-0CC6-47F7-8A9D-7FB7A2DB6EC8}" dt="2023-12-20T18:09:44.497" v="493" actId="26606"/>
          <ac:spMkLst>
            <pc:docMk/>
            <pc:sldMk cId="3964483291" sldId="264"/>
            <ac:spMk id="15" creationId="{9DBC4630-03DA-474F-BBCB-BA3AE6B317A4}"/>
          </ac:spMkLst>
        </pc:spChg>
        <pc:spChg chg="add">
          <ac:chgData name="Chiara D'Amore" userId="cd8a45bdd264880d" providerId="LiveId" clId="{1CFDAF16-0CC6-47F7-8A9D-7FB7A2DB6EC8}" dt="2023-12-20T18:09:44.497" v="493" actId="26606"/>
          <ac:spMkLst>
            <pc:docMk/>
            <pc:sldMk cId="3964483291" sldId="264"/>
            <ac:spMk id="17" creationId="{78418A25-6EAC-4140-BFE6-284E1925B5EE}"/>
          </ac:spMkLst>
        </pc:spChg>
        <pc:spChg chg="add">
          <ac:chgData name="Chiara D'Amore" userId="cd8a45bdd264880d" providerId="LiveId" clId="{1CFDAF16-0CC6-47F7-8A9D-7FB7A2DB6EC8}" dt="2023-12-20T18:09:44.497" v="493" actId="26606"/>
          <ac:spMkLst>
            <pc:docMk/>
            <pc:sldMk cId="3964483291" sldId="264"/>
            <ac:spMk id="19" creationId="{6B9D64DB-4D5C-4A91-B45F-F301E3174F9F}"/>
          </ac:spMkLst>
        </pc:spChg>
        <pc:spChg chg="add">
          <ac:chgData name="Chiara D'Amore" userId="cd8a45bdd264880d" providerId="LiveId" clId="{1CFDAF16-0CC6-47F7-8A9D-7FB7A2DB6EC8}" dt="2023-12-20T18:09:44.497" v="493" actId="26606"/>
          <ac:spMkLst>
            <pc:docMk/>
            <pc:sldMk cId="3964483291" sldId="264"/>
            <ac:spMk id="21" creationId="{CB14CE1B-4BC5-4EF2-BE3D-05E4F580B3DB}"/>
          </ac:spMkLst>
        </pc:spChg>
        <pc:picChg chg="mod">
          <ac:chgData name="Chiara D'Amore" userId="cd8a45bdd264880d" providerId="LiveId" clId="{1CFDAF16-0CC6-47F7-8A9D-7FB7A2DB6EC8}" dt="2023-12-20T18:09:44.497" v="493" actId="26606"/>
          <ac:picMkLst>
            <pc:docMk/>
            <pc:sldMk cId="3964483291" sldId="264"/>
            <ac:picMk id="4" creationId="{9F65D035-D37D-1C8A-6552-14F756A318C4}"/>
          </ac:picMkLst>
        </pc:picChg>
        <pc:picChg chg="add mod ord">
          <ac:chgData name="Chiara D'Amore" userId="cd8a45bdd264880d" providerId="LiveId" clId="{1CFDAF16-0CC6-47F7-8A9D-7FB7A2DB6EC8}" dt="2023-12-20T18:09:44.497" v="493" actId="26606"/>
          <ac:picMkLst>
            <pc:docMk/>
            <pc:sldMk cId="3964483291" sldId="264"/>
            <ac:picMk id="5" creationId="{5E4D0B0F-FBB7-ED20-1DCE-5F05365F346B}"/>
          </ac:picMkLst>
        </pc:picChg>
        <pc:picChg chg="add mod ord">
          <ac:chgData name="Chiara D'Amore" userId="cd8a45bdd264880d" providerId="LiveId" clId="{1CFDAF16-0CC6-47F7-8A9D-7FB7A2DB6EC8}" dt="2023-12-20T18:09:44.497" v="493" actId="26606"/>
          <ac:picMkLst>
            <pc:docMk/>
            <pc:sldMk cId="3964483291" sldId="264"/>
            <ac:picMk id="6" creationId="{F3D9290A-1661-EC47-5C0E-F65A89F14A8E}"/>
          </ac:picMkLst>
        </pc:picChg>
        <pc:picChg chg="add mod modCrop">
          <ac:chgData name="Chiara D'Amore" userId="cd8a45bdd264880d" providerId="LiveId" clId="{1CFDAF16-0CC6-47F7-8A9D-7FB7A2DB6EC8}" dt="2023-12-20T18:09:44.497" v="493" actId="26606"/>
          <ac:picMkLst>
            <pc:docMk/>
            <pc:sldMk cId="3964483291" sldId="264"/>
            <ac:picMk id="7" creationId="{9422DC84-7F56-F209-AB9B-BBE8E05F45E9}"/>
          </ac:picMkLst>
        </pc:picChg>
        <pc:picChg chg="add mod">
          <ac:chgData name="Chiara D'Amore" userId="cd8a45bdd264880d" providerId="LiveId" clId="{1CFDAF16-0CC6-47F7-8A9D-7FB7A2DB6EC8}" dt="2023-12-20T18:09:44.497" v="493" actId="26606"/>
          <ac:picMkLst>
            <pc:docMk/>
            <pc:sldMk cId="3964483291" sldId="264"/>
            <ac:picMk id="8" creationId="{CEF369A5-9EB0-8AE7-9FF7-8D9ED50100AF}"/>
          </ac:picMkLst>
        </pc:picChg>
      </pc:sldChg>
      <pc:sldChg chg="delSp del mod">
        <pc:chgData name="Chiara D'Amore" userId="cd8a45bdd264880d" providerId="LiveId" clId="{1CFDAF16-0CC6-47F7-8A9D-7FB7A2DB6EC8}" dt="2023-12-20T18:09:34.009" v="490" actId="47"/>
        <pc:sldMkLst>
          <pc:docMk/>
          <pc:sldMk cId="952743937" sldId="265"/>
        </pc:sldMkLst>
        <pc:picChg chg="del">
          <ac:chgData name="Chiara D'Amore" userId="cd8a45bdd264880d" providerId="LiveId" clId="{1CFDAF16-0CC6-47F7-8A9D-7FB7A2DB6EC8}" dt="2023-12-20T18:09:28.873" v="488" actId="21"/>
          <ac:picMkLst>
            <pc:docMk/>
            <pc:sldMk cId="952743937" sldId="265"/>
            <ac:picMk id="4" creationId="{F3D9290A-1661-EC47-5C0E-F65A89F14A8E}"/>
          </ac:picMkLst>
        </pc:picChg>
      </pc:sldChg>
      <pc:sldChg chg="delSp del mod ord">
        <pc:chgData name="Chiara D'Amore" userId="cd8a45bdd264880d" providerId="LiveId" clId="{1CFDAF16-0CC6-47F7-8A9D-7FB7A2DB6EC8}" dt="2023-12-20T18:09:49.579" v="494" actId="47"/>
        <pc:sldMkLst>
          <pc:docMk/>
          <pc:sldMk cId="1641679201" sldId="266"/>
        </pc:sldMkLst>
        <pc:picChg chg="del">
          <ac:chgData name="Chiara D'Amore" userId="cd8a45bdd264880d" providerId="LiveId" clId="{1CFDAF16-0CC6-47F7-8A9D-7FB7A2DB6EC8}" dt="2023-12-20T18:09:36.183" v="491" actId="21"/>
          <ac:picMkLst>
            <pc:docMk/>
            <pc:sldMk cId="1641679201" sldId="266"/>
            <ac:picMk id="4" creationId="{CEF369A5-9EB0-8AE7-9FF7-8D9ED50100AF}"/>
          </ac:picMkLst>
        </pc:picChg>
      </pc:sldChg>
      <pc:sldChg chg="delSp del mod">
        <pc:chgData name="Chiara D'Amore" userId="cd8a45bdd264880d" providerId="LiveId" clId="{1CFDAF16-0CC6-47F7-8A9D-7FB7A2DB6EC8}" dt="2023-12-20T18:07:07.468" v="469" actId="47"/>
        <pc:sldMkLst>
          <pc:docMk/>
          <pc:sldMk cId="958447453" sldId="269"/>
        </pc:sldMkLst>
        <pc:picChg chg="del">
          <ac:chgData name="Chiara D'Amore" userId="cd8a45bdd264880d" providerId="LiveId" clId="{1CFDAF16-0CC6-47F7-8A9D-7FB7A2DB6EC8}" dt="2023-12-20T18:06:39.888" v="457" actId="21"/>
          <ac:picMkLst>
            <pc:docMk/>
            <pc:sldMk cId="958447453" sldId="269"/>
            <ac:picMk id="4" creationId="{5251EA0A-0BB4-328D-A677-11132877142F}"/>
          </ac:picMkLst>
        </pc:picChg>
      </pc:sldChg>
      <pc:sldChg chg="delSp del mod">
        <pc:chgData name="Chiara D'Amore" userId="cd8a45bdd264880d" providerId="LiveId" clId="{1CFDAF16-0CC6-47F7-8A9D-7FB7A2DB6EC8}" dt="2023-12-20T18:07:08.800" v="470" actId="47"/>
        <pc:sldMkLst>
          <pc:docMk/>
          <pc:sldMk cId="227691587" sldId="270"/>
        </pc:sldMkLst>
        <pc:picChg chg="del">
          <ac:chgData name="Chiara D'Amore" userId="cd8a45bdd264880d" providerId="LiveId" clId="{1CFDAF16-0CC6-47F7-8A9D-7FB7A2DB6EC8}" dt="2023-12-20T18:06:56.472" v="464" actId="21"/>
          <ac:picMkLst>
            <pc:docMk/>
            <pc:sldMk cId="227691587" sldId="270"/>
            <ac:picMk id="4" creationId="{0879D70A-50FF-86FB-E3FA-C19BAF37705F}"/>
          </ac:picMkLst>
        </pc:picChg>
      </pc:sldChg>
      <pc:sldChg chg="delSp del mod">
        <pc:chgData name="Chiara D'Amore" userId="cd8a45bdd264880d" providerId="LiveId" clId="{1CFDAF16-0CC6-47F7-8A9D-7FB7A2DB6EC8}" dt="2023-12-20T18:07:26.153" v="474" actId="47"/>
        <pc:sldMkLst>
          <pc:docMk/>
          <pc:sldMk cId="1940775777" sldId="271"/>
        </pc:sldMkLst>
        <pc:picChg chg="del">
          <ac:chgData name="Chiara D'Amore" userId="cd8a45bdd264880d" providerId="LiveId" clId="{1CFDAF16-0CC6-47F7-8A9D-7FB7A2DB6EC8}" dt="2023-12-20T18:07:14.237" v="471" actId="21"/>
          <ac:picMkLst>
            <pc:docMk/>
            <pc:sldMk cId="1940775777" sldId="271"/>
            <ac:picMk id="4" creationId="{51F75249-495F-7410-CEFC-82BA3633B481}"/>
          </ac:picMkLst>
        </pc:picChg>
      </pc:sldChg>
      <pc:sldChg chg="delSp modSp del mod">
        <pc:chgData name="Chiara D'Amore" userId="cd8a45bdd264880d" providerId="LiveId" clId="{1CFDAF16-0CC6-47F7-8A9D-7FB7A2DB6EC8}" dt="2023-12-20T18:06:35.340" v="456" actId="47"/>
        <pc:sldMkLst>
          <pc:docMk/>
          <pc:sldMk cId="800879724" sldId="274"/>
        </pc:sldMkLst>
        <pc:picChg chg="del mod">
          <ac:chgData name="Chiara D'Amore" userId="cd8a45bdd264880d" providerId="LiveId" clId="{1CFDAF16-0CC6-47F7-8A9D-7FB7A2DB6EC8}" dt="2023-12-20T18:06:27.257" v="452" actId="21"/>
          <ac:picMkLst>
            <pc:docMk/>
            <pc:sldMk cId="800879724" sldId="274"/>
            <ac:picMk id="4" creationId="{A121D5F6-24D6-26D4-3A13-8B97FA40CD44}"/>
          </ac:picMkLst>
        </pc:picChg>
      </pc:sldChg>
      <pc:sldChg chg="delSp del mod">
        <pc:chgData name="Chiara D'Amore" userId="cd8a45bdd264880d" providerId="LiveId" clId="{1CFDAF16-0CC6-47F7-8A9D-7FB7A2DB6EC8}" dt="2023-12-20T18:06:22.479" v="449" actId="47"/>
        <pc:sldMkLst>
          <pc:docMk/>
          <pc:sldMk cId="243140832" sldId="275"/>
        </pc:sldMkLst>
        <pc:picChg chg="del">
          <ac:chgData name="Chiara D'Amore" userId="cd8a45bdd264880d" providerId="LiveId" clId="{1CFDAF16-0CC6-47F7-8A9D-7FB7A2DB6EC8}" dt="2023-12-20T18:06:14.759" v="445" actId="21"/>
          <ac:picMkLst>
            <pc:docMk/>
            <pc:sldMk cId="243140832" sldId="275"/>
            <ac:picMk id="4" creationId="{E8FB000D-ADAE-9235-F394-2638178AE748}"/>
          </ac:picMkLst>
        </pc:picChg>
      </pc:sldChg>
      <pc:sldChg chg="addSp delSp modSp mod setBg setClrOvrMap modNotesTx">
        <pc:chgData name="Chiara D'Amore" userId="cd8a45bdd264880d" providerId="LiveId" clId="{1CFDAF16-0CC6-47F7-8A9D-7FB7A2DB6EC8}" dt="2023-12-21T02:06:35.128" v="708"/>
        <pc:sldMkLst>
          <pc:docMk/>
          <pc:sldMk cId="2343780680" sldId="276"/>
        </pc:sldMkLst>
        <pc:spChg chg="mod">
          <ac:chgData name="Chiara D'Amore" userId="cd8a45bdd264880d" providerId="LiveId" clId="{1CFDAF16-0CC6-47F7-8A9D-7FB7A2DB6EC8}" dt="2023-12-20T18:07:04.173" v="468" actId="26606"/>
          <ac:spMkLst>
            <pc:docMk/>
            <pc:sldMk cId="2343780680" sldId="276"/>
            <ac:spMk id="2" creationId="{2BE86E12-9D58-6334-2946-9F5BB72BBE45}"/>
          </ac:spMkLst>
        </pc:spChg>
        <pc:spChg chg="mod">
          <ac:chgData name="Chiara D'Amore" userId="cd8a45bdd264880d" providerId="LiveId" clId="{1CFDAF16-0CC6-47F7-8A9D-7FB7A2DB6EC8}" dt="2023-12-21T02:01:56.023" v="556" actId="20577"/>
          <ac:spMkLst>
            <pc:docMk/>
            <pc:sldMk cId="2343780680" sldId="276"/>
            <ac:spMk id="3" creationId="{2D6E63B0-F03E-9891-60C5-16AC010EFC15}"/>
          </ac:spMkLst>
        </pc:spChg>
        <pc:spChg chg="add del">
          <ac:chgData name="Chiara D'Amore" userId="cd8a45bdd264880d" providerId="LiveId" clId="{1CFDAF16-0CC6-47F7-8A9D-7FB7A2DB6EC8}" dt="2023-12-20T18:07:19.284" v="473" actId="26606"/>
          <ac:spMkLst>
            <pc:docMk/>
            <pc:sldMk cId="2343780680" sldId="276"/>
            <ac:spMk id="13" creationId="{F6E384F5-137A-40B1-97F0-694CC6ECD59C}"/>
          </ac:spMkLst>
        </pc:spChg>
        <pc:spChg chg="add del">
          <ac:chgData name="Chiara D'Amore" userId="cd8a45bdd264880d" providerId="LiveId" clId="{1CFDAF16-0CC6-47F7-8A9D-7FB7A2DB6EC8}" dt="2023-12-20T18:07:19.284" v="473" actId="26606"/>
          <ac:spMkLst>
            <pc:docMk/>
            <pc:sldMk cId="2343780680" sldId="276"/>
            <ac:spMk id="15" creationId="{9DBC4630-03DA-474F-BBCB-BA3AE6B317A4}"/>
          </ac:spMkLst>
        </pc:spChg>
        <pc:spChg chg="add del">
          <ac:chgData name="Chiara D'Amore" userId="cd8a45bdd264880d" providerId="LiveId" clId="{1CFDAF16-0CC6-47F7-8A9D-7FB7A2DB6EC8}" dt="2023-12-20T18:07:19.284" v="473" actId="26606"/>
          <ac:spMkLst>
            <pc:docMk/>
            <pc:sldMk cId="2343780680" sldId="276"/>
            <ac:spMk id="17" creationId="{78418A25-6EAC-4140-BFE6-284E1925B5EE}"/>
          </ac:spMkLst>
        </pc:spChg>
        <pc:spChg chg="add del">
          <ac:chgData name="Chiara D'Amore" userId="cd8a45bdd264880d" providerId="LiveId" clId="{1CFDAF16-0CC6-47F7-8A9D-7FB7A2DB6EC8}" dt="2023-12-20T18:07:19.284" v="473" actId="26606"/>
          <ac:spMkLst>
            <pc:docMk/>
            <pc:sldMk cId="2343780680" sldId="276"/>
            <ac:spMk id="19" creationId="{6B9D64DB-4D5C-4A91-B45F-F301E3174F9F}"/>
          </ac:spMkLst>
        </pc:spChg>
        <pc:spChg chg="add del">
          <ac:chgData name="Chiara D'Amore" userId="cd8a45bdd264880d" providerId="LiveId" clId="{1CFDAF16-0CC6-47F7-8A9D-7FB7A2DB6EC8}" dt="2023-12-20T18:07:19.284" v="473" actId="26606"/>
          <ac:spMkLst>
            <pc:docMk/>
            <pc:sldMk cId="2343780680" sldId="276"/>
            <ac:spMk id="21" creationId="{CB14CE1B-4BC5-4EF2-BE3D-05E4F580B3DB}"/>
          </ac:spMkLst>
        </pc:spChg>
        <pc:spChg chg="add">
          <ac:chgData name="Chiara D'Amore" userId="cd8a45bdd264880d" providerId="LiveId" clId="{1CFDAF16-0CC6-47F7-8A9D-7FB7A2DB6EC8}" dt="2023-12-20T18:07:19.284" v="473" actId="26606"/>
          <ac:spMkLst>
            <pc:docMk/>
            <pc:sldMk cId="2343780680" sldId="276"/>
            <ac:spMk id="26" creationId="{F6E384F5-137A-40B1-97F0-694CC6ECD59C}"/>
          </ac:spMkLst>
        </pc:spChg>
        <pc:spChg chg="add">
          <ac:chgData name="Chiara D'Amore" userId="cd8a45bdd264880d" providerId="LiveId" clId="{1CFDAF16-0CC6-47F7-8A9D-7FB7A2DB6EC8}" dt="2023-12-20T18:07:19.284" v="473" actId="26606"/>
          <ac:spMkLst>
            <pc:docMk/>
            <pc:sldMk cId="2343780680" sldId="276"/>
            <ac:spMk id="28" creationId="{9DBC4630-03DA-474F-BBCB-BA3AE6B317A4}"/>
          </ac:spMkLst>
        </pc:spChg>
        <pc:spChg chg="add">
          <ac:chgData name="Chiara D'Amore" userId="cd8a45bdd264880d" providerId="LiveId" clId="{1CFDAF16-0CC6-47F7-8A9D-7FB7A2DB6EC8}" dt="2023-12-20T18:07:19.284" v="473" actId="26606"/>
          <ac:spMkLst>
            <pc:docMk/>
            <pc:sldMk cId="2343780680" sldId="276"/>
            <ac:spMk id="30" creationId="{78418A25-6EAC-4140-BFE6-284E1925B5EE}"/>
          </ac:spMkLst>
        </pc:spChg>
        <pc:spChg chg="add">
          <ac:chgData name="Chiara D'Amore" userId="cd8a45bdd264880d" providerId="LiveId" clId="{1CFDAF16-0CC6-47F7-8A9D-7FB7A2DB6EC8}" dt="2023-12-20T18:07:19.284" v="473" actId="26606"/>
          <ac:spMkLst>
            <pc:docMk/>
            <pc:sldMk cId="2343780680" sldId="276"/>
            <ac:spMk id="32" creationId="{6B9D64DB-4D5C-4A91-B45F-F301E3174F9F}"/>
          </ac:spMkLst>
        </pc:spChg>
        <pc:spChg chg="add">
          <ac:chgData name="Chiara D'Amore" userId="cd8a45bdd264880d" providerId="LiveId" clId="{1CFDAF16-0CC6-47F7-8A9D-7FB7A2DB6EC8}" dt="2023-12-20T18:07:19.284" v="473" actId="26606"/>
          <ac:spMkLst>
            <pc:docMk/>
            <pc:sldMk cId="2343780680" sldId="276"/>
            <ac:spMk id="34" creationId="{CB14CE1B-4BC5-4EF2-BE3D-05E4F580B3DB}"/>
          </ac:spMkLst>
        </pc:spChg>
        <pc:picChg chg="mod ord">
          <ac:chgData name="Chiara D'Amore" userId="cd8a45bdd264880d" providerId="LiveId" clId="{1CFDAF16-0CC6-47F7-8A9D-7FB7A2DB6EC8}" dt="2023-12-20T18:07:04.173" v="468" actId="26606"/>
          <ac:picMkLst>
            <pc:docMk/>
            <pc:sldMk cId="2343780680" sldId="276"/>
            <ac:picMk id="4" creationId="{C2DEF727-C263-118B-77A0-45E520E335B1}"/>
          </ac:picMkLst>
        </pc:picChg>
        <pc:picChg chg="add mod ord">
          <ac:chgData name="Chiara D'Amore" userId="cd8a45bdd264880d" providerId="LiveId" clId="{1CFDAF16-0CC6-47F7-8A9D-7FB7A2DB6EC8}" dt="2023-12-20T18:07:04.173" v="468" actId="26606"/>
          <ac:picMkLst>
            <pc:docMk/>
            <pc:sldMk cId="2343780680" sldId="276"/>
            <ac:picMk id="5" creationId="{E8FB000D-ADAE-9235-F394-2638178AE748}"/>
          </ac:picMkLst>
        </pc:picChg>
        <pc:picChg chg="add mod ord">
          <ac:chgData name="Chiara D'Amore" userId="cd8a45bdd264880d" providerId="LiveId" clId="{1CFDAF16-0CC6-47F7-8A9D-7FB7A2DB6EC8}" dt="2023-12-20T18:07:04.173" v="468" actId="26606"/>
          <ac:picMkLst>
            <pc:docMk/>
            <pc:sldMk cId="2343780680" sldId="276"/>
            <ac:picMk id="6" creationId="{A121D5F6-24D6-26D4-3A13-8B97FA40CD44}"/>
          </ac:picMkLst>
        </pc:picChg>
        <pc:picChg chg="add mod ord">
          <ac:chgData name="Chiara D'Amore" userId="cd8a45bdd264880d" providerId="LiveId" clId="{1CFDAF16-0CC6-47F7-8A9D-7FB7A2DB6EC8}" dt="2023-12-20T18:07:19.284" v="473" actId="26606"/>
          <ac:picMkLst>
            <pc:docMk/>
            <pc:sldMk cId="2343780680" sldId="276"/>
            <ac:picMk id="7" creationId="{5251EA0A-0BB4-328D-A677-11132877142F}"/>
          </ac:picMkLst>
        </pc:picChg>
        <pc:picChg chg="add mod">
          <ac:chgData name="Chiara D'Amore" userId="cd8a45bdd264880d" providerId="LiveId" clId="{1CFDAF16-0CC6-47F7-8A9D-7FB7A2DB6EC8}" dt="2023-12-20T18:07:04.173" v="468" actId="26606"/>
          <ac:picMkLst>
            <pc:docMk/>
            <pc:sldMk cId="2343780680" sldId="276"/>
            <ac:picMk id="8" creationId="{0879D70A-50FF-86FB-E3FA-C19BAF37705F}"/>
          </ac:picMkLst>
        </pc:picChg>
        <pc:picChg chg="add mod ord">
          <ac:chgData name="Chiara D'Amore" userId="cd8a45bdd264880d" providerId="LiveId" clId="{1CFDAF16-0CC6-47F7-8A9D-7FB7A2DB6EC8}" dt="2023-12-20T18:07:19.284" v="473" actId="26606"/>
          <ac:picMkLst>
            <pc:docMk/>
            <pc:sldMk cId="2343780680" sldId="276"/>
            <ac:picMk id="9" creationId="{51F75249-495F-7410-CEFC-82BA3633B481}"/>
          </ac:picMkLst>
        </pc:picChg>
      </pc:sldChg>
      <pc:sldChg chg="addSp delSp modSp del mod">
        <pc:chgData name="Chiara D'Amore" userId="cd8a45bdd264880d" providerId="LiveId" clId="{1CFDAF16-0CC6-47F7-8A9D-7FB7A2DB6EC8}" dt="2023-12-20T18:02:26.784" v="395" actId="47"/>
        <pc:sldMkLst>
          <pc:docMk/>
          <pc:sldMk cId="3039694409" sldId="277"/>
        </pc:sldMkLst>
        <pc:spChg chg="add mod">
          <ac:chgData name="Chiara D'Amore" userId="cd8a45bdd264880d" providerId="LiveId" clId="{1CFDAF16-0CC6-47F7-8A9D-7FB7A2DB6EC8}" dt="2023-12-20T18:02:11.194" v="390" actId="21"/>
          <ac:spMkLst>
            <pc:docMk/>
            <pc:sldMk cId="3039694409" sldId="277"/>
            <ac:spMk id="4" creationId="{99D131CE-C47E-A703-1A9B-CCEE24EFC518}"/>
          </ac:spMkLst>
        </pc:spChg>
        <pc:picChg chg="del">
          <ac:chgData name="Chiara D'Amore" userId="cd8a45bdd264880d" providerId="LiveId" clId="{1CFDAF16-0CC6-47F7-8A9D-7FB7A2DB6EC8}" dt="2023-12-20T18:02:11.194" v="390" actId="21"/>
          <ac:picMkLst>
            <pc:docMk/>
            <pc:sldMk cId="3039694409" sldId="277"/>
            <ac:picMk id="5" creationId="{46D53798-E26D-4D5A-6613-3E0D50641084}"/>
          </ac:picMkLst>
        </pc:picChg>
        <pc:picChg chg="del mod">
          <ac:chgData name="Chiara D'Amore" userId="cd8a45bdd264880d" providerId="LiveId" clId="{1CFDAF16-0CC6-47F7-8A9D-7FB7A2DB6EC8}" dt="2023-12-20T18:01:56.027" v="385" actId="21"/>
          <ac:picMkLst>
            <pc:docMk/>
            <pc:sldMk cId="3039694409" sldId="277"/>
            <ac:picMk id="7" creationId="{B37BE184-B213-6F3D-CD52-5DEE686A124C}"/>
          </ac:picMkLst>
        </pc:picChg>
      </pc:sldChg>
      <pc:sldChg chg="delSp del mod">
        <pc:chgData name="Chiara D'Amore" userId="cd8a45bdd264880d" providerId="LiveId" clId="{1CFDAF16-0CC6-47F7-8A9D-7FB7A2DB6EC8}" dt="2023-12-20T18:05:42.148" v="436" actId="47"/>
        <pc:sldMkLst>
          <pc:docMk/>
          <pc:sldMk cId="2620831193" sldId="278"/>
        </pc:sldMkLst>
        <pc:picChg chg="del">
          <ac:chgData name="Chiara D'Amore" userId="cd8a45bdd264880d" providerId="LiveId" clId="{1CFDAF16-0CC6-47F7-8A9D-7FB7A2DB6EC8}" dt="2023-12-20T18:05:28.911" v="430" actId="21"/>
          <ac:picMkLst>
            <pc:docMk/>
            <pc:sldMk cId="2620831193" sldId="278"/>
            <ac:picMk id="7" creationId="{1CB4622A-AB3B-28B9-A595-DE442D1BD95C}"/>
          </ac:picMkLst>
        </pc:picChg>
      </pc:sldChg>
      <pc:sldChg chg="addSp delSp modSp mod setBg modNotesTx">
        <pc:chgData name="Chiara D'Amore" userId="cd8a45bdd264880d" providerId="LiveId" clId="{1CFDAF16-0CC6-47F7-8A9D-7FB7A2DB6EC8}" dt="2023-12-21T02:06:27.831" v="707"/>
        <pc:sldMkLst>
          <pc:docMk/>
          <pc:sldMk cId="3796721616" sldId="279"/>
        </pc:sldMkLst>
        <pc:spChg chg="mod ord">
          <ac:chgData name="Chiara D'Amore" userId="cd8a45bdd264880d" providerId="LiveId" clId="{1CFDAF16-0CC6-47F7-8A9D-7FB7A2DB6EC8}" dt="2023-12-20T18:10:39.948" v="500" actId="26606"/>
          <ac:spMkLst>
            <pc:docMk/>
            <pc:sldMk cId="3796721616" sldId="279"/>
            <ac:spMk id="2" creationId="{C85E2435-102A-F77F-11A5-E430C49828C0}"/>
          </ac:spMkLst>
        </pc:spChg>
        <pc:spChg chg="mod ord">
          <ac:chgData name="Chiara D'Amore" userId="cd8a45bdd264880d" providerId="LiveId" clId="{1CFDAF16-0CC6-47F7-8A9D-7FB7A2DB6EC8}" dt="2023-12-20T18:10:39.948" v="500" actId="26606"/>
          <ac:spMkLst>
            <pc:docMk/>
            <pc:sldMk cId="3796721616" sldId="279"/>
            <ac:spMk id="3" creationId="{DD4A0A9D-5B50-D3CD-3867-249ADCE52D26}"/>
          </ac:spMkLst>
        </pc:spChg>
        <pc:spChg chg="add del">
          <ac:chgData name="Chiara D'Amore" userId="cd8a45bdd264880d" providerId="LiveId" clId="{1CFDAF16-0CC6-47F7-8A9D-7FB7A2DB6EC8}" dt="2023-12-20T18:10:07.098" v="495" actId="26606"/>
          <ac:spMkLst>
            <pc:docMk/>
            <pc:sldMk cId="3796721616" sldId="279"/>
            <ac:spMk id="12" creationId="{7E734232-46A8-4884-9A59-B7E3BA4BC313}"/>
          </ac:spMkLst>
        </pc:spChg>
        <pc:spChg chg="add del">
          <ac:chgData name="Chiara D'Amore" userId="cd8a45bdd264880d" providerId="LiveId" clId="{1CFDAF16-0CC6-47F7-8A9D-7FB7A2DB6EC8}" dt="2023-12-20T18:10:07.098" v="495" actId="26606"/>
          <ac:spMkLst>
            <pc:docMk/>
            <pc:sldMk cId="3796721616" sldId="279"/>
            <ac:spMk id="14" creationId="{D346B8D2-3218-41A5-B817-9ABFB108C6DA}"/>
          </ac:spMkLst>
        </pc:spChg>
        <pc:spChg chg="add del">
          <ac:chgData name="Chiara D'Amore" userId="cd8a45bdd264880d" providerId="LiveId" clId="{1CFDAF16-0CC6-47F7-8A9D-7FB7A2DB6EC8}" dt="2023-12-20T18:10:07.098" v="495" actId="26606"/>
          <ac:spMkLst>
            <pc:docMk/>
            <pc:sldMk cId="3796721616" sldId="279"/>
            <ac:spMk id="16" creationId="{88D6B9EF-FF47-487C-8B82-F9F2B9A54AD6}"/>
          </ac:spMkLst>
        </pc:spChg>
        <pc:spChg chg="add del">
          <ac:chgData name="Chiara D'Amore" userId="cd8a45bdd264880d" providerId="LiveId" clId="{1CFDAF16-0CC6-47F7-8A9D-7FB7A2DB6EC8}" dt="2023-12-20T18:10:39.948" v="500" actId="26606"/>
          <ac:spMkLst>
            <pc:docMk/>
            <pc:sldMk cId="3796721616" sldId="279"/>
            <ac:spMk id="21" creationId="{AC8EEB0F-BA72-49AC-956F-331B60FDE79E}"/>
          </ac:spMkLst>
        </pc:spChg>
        <pc:spChg chg="add">
          <ac:chgData name="Chiara D'Amore" userId="cd8a45bdd264880d" providerId="LiveId" clId="{1CFDAF16-0CC6-47F7-8A9D-7FB7A2DB6EC8}" dt="2023-12-20T18:10:39.948" v="500" actId="26606"/>
          <ac:spMkLst>
            <pc:docMk/>
            <pc:sldMk cId="3796721616" sldId="279"/>
            <ac:spMk id="44" creationId="{848F64AA-5BE2-4280-BEFA-DC288118FCCE}"/>
          </ac:spMkLst>
        </pc:spChg>
        <pc:grpChg chg="add del">
          <ac:chgData name="Chiara D'Amore" userId="cd8a45bdd264880d" providerId="LiveId" clId="{1CFDAF16-0CC6-47F7-8A9D-7FB7A2DB6EC8}" dt="2023-12-20T18:10:39.948" v="500" actId="26606"/>
          <ac:grpSpMkLst>
            <pc:docMk/>
            <pc:sldMk cId="3796721616" sldId="279"/>
            <ac:grpSpMk id="23" creationId="{54C5F191-28EB-4204-8F9D-2EA49651480F}"/>
          </ac:grpSpMkLst>
        </pc:grpChg>
        <pc:grpChg chg="add del">
          <ac:chgData name="Chiara D'Amore" userId="cd8a45bdd264880d" providerId="LiveId" clId="{1CFDAF16-0CC6-47F7-8A9D-7FB7A2DB6EC8}" dt="2023-12-20T18:10:39.948" v="500" actId="26606"/>
          <ac:grpSpMkLst>
            <pc:docMk/>
            <pc:sldMk cId="3796721616" sldId="279"/>
            <ac:grpSpMk id="29" creationId="{19A5CE6D-B0CD-44A3-A50A-64467EB0712C}"/>
          </ac:grpSpMkLst>
        </pc:grpChg>
        <pc:grpChg chg="add del">
          <ac:chgData name="Chiara D'Amore" userId="cd8a45bdd264880d" providerId="LiveId" clId="{1CFDAF16-0CC6-47F7-8A9D-7FB7A2DB6EC8}" dt="2023-12-20T18:10:39.948" v="500" actId="26606"/>
          <ac:grpSpMkLst>
            <pc:docMk/>
            <pc:sldMk cId="3796721616" sldId="279"/>
            <ac:grpSpMk id="35" creationId="{1F5AD99D-D9DE-4538-B93F-D082821D361E}"/>
          </ac:grpSpMkLst>
        </pc:grpChg>
        <pc:picChg chg="mod ord">
          <ac:chgData name="Chiara D'Amore" userId="cd8a45bdd264880d" providerId="LiveId" clId="{1CFDAF16-0CC6-47F7-8A9D-7FB7A2DB6EC8}" dt="2023-12-20T18:10:39.948" v="500" actId="26606"/>
          <ac:picMkLst>
            <pc:docMk/>
            <pc:sldMk cId="3796721616" sldId="279"/>
            <ac:picMk id="4" creationId="{EC15BCE3-F04D-DE5F-6806-2F2829A485F8}"/>
          </ac:picMkLst>
        </pc:picChg>
        <pc:picChg chg="add mod ord">
          <ac:chgData name="Chiara D'Amore" userId="cd8a45bdd264880d" providerId="LiveId" clId="{1CFDAF16-0CC6-47F7-8A9D-7FB7A2DB6EC8}" dt="2023-12-20T18:10:39.948" v="500" actId="26606"/>
          <ac:picMkLst>
            <pc:docMk/>
            <pc:sldMk cId="3796721616" sldId="279"/>
            <ac:picMk id="5" creationId="{AB8D38DB-4EBD-C002-1BF6-6B3E14D564D5}"/>
          </ac:picMkLst>
        </pc:picChg>
        <pc:picChg chg="add mod ord">
          <ac:chgData name="Chiara D'Amore" userId="cd8a45bdd264880d" providerId="LiveId" clId="{1CFDAF16-0CC6-47F7-8A9D-7FB7A2DB6EC8}" dt="2023-12-20T18:10:39.948" v="500" actId="26606"/>
          <ac:picMkLst>
            <pc:docMk/>
            <pc:sldMk cId="3796721616" sldId="279"/>
            <ac:picMk id="7" creationId="{1CB4622A-AB3B-28B9-A595-DE442D1BD95C}"/>
          </ac:picMkLst>
        </pc:picChg>
      </pc:sldChg>
      <pc:sldChg chg="delSp del mod">
        <pc:chgData name="Chiara D'Amore" userId="cd8a45bdd264880d" providerId="LiveId" clId="{1CFDAF16-0CC6-47F7-8A9D-7FB7A2DB6EC8}" dt="2023-12-20T18:06:00.470" v="442" actId="47"/>
        <pc:sldMkLst>
          <pc:docMk/>
          <pc:sldMk cId="3004417291" sldId="280"/>
        </pc:sldMkLst>
        <pc:picChg chg="del">
          <ac:chgData name="Chiara D'Amore" userId="cd8a45bdd264880d" providerId="LiveId" clId="{1CFDAF16-0CC6-47F7-8A9D-7FB7A2DB6EC8}" dt="2023-12-20T18:05:45.739" v="437" actId="21"/>
          <ac:picMkLst>
            <pc:docMk/>
            <pc:sldMk cId="3004417291" sldId="280"/>
            <ac:picMk id="4" creationId="{AB8D38DB-4EBD-C002-1BF6-6B3E14D564D5}"/>
          </ac:picMkLst>
        </pc:picChg>
      </pc:sldChg>
      <pc:sldChg chg="addSp delSp modSp mod setBg setClrOvrMap">
        <pc:chgData name="Chiara D'Amore" userId="cd8a45bdd264880d" providerId="LiveId" clId="{1CFDAF16-0CC6-47F7-8A9D-7FB7A2DB6EC8}" dt="2023-12-20T18:02:54.417" v="405" actId="26606"/>
        <pc:sldMkLst>
          <pc:docMk/>
          <pc:sldMk cId="1347996002" sldId="282"/>
        </pc:sldMkLst>
        <pc:spChg chg="mod">
          <ac:chgData name="Chiara D'Amore" userId="cd8a45bdd264880d" providerId="LiveId" clId="{1CFDAF16-0CC6-47F7-8A9D-7FB7A2DB6EC8}" dt="2023-12-20T18:02:54.417" v="405" actId="26606"/>
          <ac:spMkLst>
            <pc:docMk/>
            <pc:sldMk cId="1347996002" sldId="282"/>
            <ac:spMk id="2" creationId="{62E9D272-479D-500F-CE5E-0547C0008278}"/>
          </ac:spMkLst>
        </pc:spChg>
        <pc:spChg chg="mod">
          <ac:chgData name="Chiara D'Amore" userId="cd8a45bdd264880d" providerId="LiveId" clId="{1CFDAF16-0CC6-47F7-8A9D-7FB7A2DB6EC8}" dt="2023-12-20T18:02:54.417" v="405" actId="26606"/>
          <ac:spMkLst>
            <pc:docMk/>
            <pc:sldMk cId="1347996002" sldId="282"/>
            <ac:spMk id="3" creationId="{00305CC7-D04B-D546-8426-B966EF5CB09F}"/>
          </ac:spMkLst>
        </pc:spChg>
        <pc:spChg chg="add">
          <ac:chgData name="Chiara D'Amore" userId="cd8a45bdd264880d" providerId="LiveId" clId="{1CFDAF16-0CC6-47F7-8A9D-7FB7A2DB6EC8}" dt="2023-12-20T18:02:54.417" v="405" actId="26606"/>
          <ac:spMkLst>
            <pc:docMk/>
            <pc:sldMk cId="1347996002" sldId="282"/>
            <ac:spMk id="15" creationId="{F6E384F5-137A-40B1-97F0-694CC6ECD59C}"/>
          </ac:spMkLst>
        </pc:spChg>
        <pc:spChg chg="add">
          <ac:chgData name="Chiara D'Amore" userId="cd8a45bdd264880d" providerId="LiveId" clId="{1CFDAF16-0CC6-47F7-8A9D-7FB7A2DB6EC8}" dt="2023-12-20T18:02:54.417" v="405" actId="26606"/>
          <ac:spMkLst>
            <pc:docMk/>
            <pc:sldMk cId="1347996002" sldId="282"/>
            <ac:spMk id="17" creationId="{9DBC4630-03DA-474F-BBCB-BA3AE6B317A4}"/>
          </ac:spMkLst>
        </pc:spChg>
        <pc:spChg chg="add">
          <ac:chgData name="Chiara D'Amore" userId="cd8a45bdd264880d" providerId="LiveId" clId="{1CFDAF16-0CC6-47F7-8A9D-7FB7A2DB6EC8}" dt="2023-12-20T18:02:54.417" v="405" actId="26606"/>
          <ac:spMkLst>
            <pc:docMk/>
            <pc:sldMk cId="1347996002" sldId="282"/>
            <ac:spMk id="19" creationId="{78418A25-6EAC-4140-BFE6-284E1925B5EE}"/>
          </ac:spMkLst>
        </pc:spChg>
        <pc:spChg chg="add">
          <ac:chgData name="Chiara D'Amore" userId="cd8a45bdd264880d" providerId="LiveId" clId="{1CFDAF16-0CC6-47F7-8A9D-7FB7A2DB6EC8}" dt="2023-12-20T18:02:54.417" v="405" actId="26606"/>
          <ac:spMkLst>
            <pc:docMk/>
            <pc:sldMk cId="1347996002" sldId="282"/>
            <ac:spMk id="21" creationId="{C20267F5-D4E6-477A-A590-81F2ABD1B862}"/>
          </ac:spMkLst>
        </pc:spChg>
        <pc:spChg chg="add">
          <ac:chgData name="Chiara D'Amore" userId="cd8a45bdd264880d" providerId="LiveId" clId="{1CFDAF16-0CC6-47F7-8A9D-7FB7A2DB6EC8}" dt="2023-12-20T18:02:54.417" v="405" actId="26606"/>
          <ac:spMkLst>
            <pc:docMk/>
            <pc:sldMk cId="1347996002" sldId="282"/>
            <ac:spMk id="23" creationId="{6B9D64DB-4D5C-4A91-B45F-F301E3174F9F}"/>
          </ac:spMkLst>
        </pc:spChg>
        <pc:spChg chg="add">
          <ac:chgData name="Chiara D'Amore" userId="cd8a45bdd264880d" providerId="LiveId" clId="{1CFDAF16-0CC6-47F7-8A9D-7FB7A2DB6EC8}" dt="2023-12-20T18:02:54.417" v="405" actId="26606"/>
          <ac:spMkLst>
            <pc:docMk/>
            <pc:sldMk cId="1347996002" sldId="282"/>
            <ac:spMk id="25" creationId="{CB14CE1B-4BC5-4EF2-BE3D-05E4F580B3DB}"/>
          </ac:spMkLst>
        </pc:spChg>
        <pc:picChg chg="mod">
          <ac:chgData name="Chiara D'Amore" userId="cd8a45bdd264880d" providerId="LiveId" clId="{1CFDAF16-0CC6-47F7-8A9D-7FB7A2DB6EC8}" dt="2023-12-20T18:02:54.417" v="405" actId="26606"/>
          <ac:picMkLst>
            <pc:docMk/>
            <pc:sldMk cId="1347996002" sldId="282"/>
            <ac:picMk id="4" creationId="{F2BD04A1-7AA9-7CA6-B605-DCC608F75D39}"/>
          </ac:picMkLst>
        </pc:picChg>
        <pc:picChg chg="add mod ord modCrop">
          <ac:chgData name="Chiara D'Amore" userId="cd8a45bdd264880d" providerId="LiveId" clId="{1CFDAF16-0CC6-47F7-8A9D-7FB7A2DB6EC8}" dt="2023-12-20T18:02:54.417" v="405" actId="26606"/>
          <ac:picMkLst>
            <pc:docMk/>
            <pc:sldMk cId="1347996002" sldId="282"/>
            <ac:picMk id="5" creationId="{6F187308-61EC-88D6-C992-64FD67FC1861}"/>
          </ac:picMkLst>
        </pc:picChg>
        <pc:picChg chg="add mod">
          <ac:chgData name="Chiara D'Amore" userId="cd8a45bdd264880d" providerId="LiveId" clId="{1CFDAF16-0CC6-47F7-8A9D-7FB7A2DB6EC8}" dt="2023-12-20T18:02:54.417" v="405" actId="26606"/>
          <ac:picMkLst>
            <pc:docMk/>
            <pc:sldMk cId="1347996002" sldId="282"/>
            <ac:picMk id="6" creationId="{1786787F-43E3-C956-AF7D-C3E004347FF6}"/>
          </ac:picMkLst>
        </pc:picChg>
        <pc:picChg chg="add mod ord">
          <ac:chgData name="Chiara D'Amore" userId="cd8a45bdd264880d" providerId="LiveId" clId="{1CFDAF16-0CC6-47F7-8A9D-7FB7A2DB6EC8}" dt="2023-12-20T18:02:54.417" v="405" actId="26606"/>
          <ac:picMkLst>
            <pc:docMk/>
            <pc:sldMk cId="1347996002" sldId="282"/>
            <ac:picMk id="7" creationId="{B37BE184-B213-6F3D-CD52-5DEE686A124C}"/>
          </ac:picMkLst>
        </pc:picChg>
        <pc:picChg chg="add del mod">
          <ac:chgData name="Chiara D'Amore" userId="cd8a45bdd264880d" providerId="LiveId" clId="{1CFDAF16-0CC6-47F7-8A9D-7FB7A2DB6EC8}" dt="2023-12-20T18:02:19.478" v="392" actId="478"/>
          <ac:picMkLst>
            <pc:docMk/>
            <pc:sldMk cId="1347996002" sldId="282"/>
            <ac:picMk id="8" creationId="{46D53798-E26D-4D5A-6613-3E0D50641084}"/>
          </ac:picMkLst>
        </pc:picChg>
        <pc:picChg chg="add mod">
          <ac:chgData name="Chiara D'Amore" userId="cd8a45bdd264880d" providerId="LiveId" clId="{1CFDAF16-0CC6-47F7-8A9D-7FB7A2DB6EC8}" dt="2023-12-20T18:02:54.417" v="405" actId="26606"/>
          <ac:picMkLst>
            <pc:docMk/>
            <pc:sldMk cId="1347996002" sldId="282"/>
            <ac:picMk id="9" creationId="{66AC08CD-D162-A530-64FE-0942EFBAB5AE}"/>
          </ac:picMkLst>
        </pc:picChg>
        <pc:picChg chg="add mod">
          <ac:chgData name="Chiara D'Amore" userId="cd8a45bdd264880d" providerId="LiveId" clId="{1CFDAF16-0CC6-47F7-8A9D-7FB7A2DB6EC8}" dt="2023-12-20T18:02:54.417" v="405" actId="26606"/>
          <ac:picMkLst>
            <pc:docMk/>
            <pc:sldMk cId="1347996002" sldId="282"/>
            <ac:picMk id="10" creationId="{122BDD0B-1100-FC72-6706-865122D37914}"/>
          </ac:picMkLst>
        </pc:picChg>
      </pc:sldChg>
      <pc:sldChg chg="delSp del mod">
        <pc:chgData name="Chiara D'Amore" userId="cd8a45bdd264880d" providerId="LiveId" clId="{1CFDAF16-0CC6-47F7-8A9D-7FB7A2DB6EC8}" dt="2023-12-20T18:02:24.035" v="394" actId="47"/>
        <pc:sldMkLst>
          <pc:docMk/>
          <pc:sldMk cId="2217552655" sldId="284"/>
        </pc:sldMkLst>
        <pc:picChg chg="del">
          <ac:chgData name="Chiara D'Amore" userId="cd8a45bdd264880d" providerId="LiveId" clId="{1CFDAF16-0CC6-47F7-8A9D-7FB7A2DB6EC8}" dt="2023-12-20T15:06:36.246" v="354" actId="21"/>
          <ac:picMkLst>
            <pc:docMk/>
            <pc:sldMk cId="2217552655" sldId="284"/>
            <ac:picMk id="4" creationId="{6F187308-61EC-88D6-C992-64FD67FC1861}"/>
          </ac:picMkLst>
        </pc:picChg>
        <pc:picChg chg="del">
          <ac:chgData name="Chiara D'Amore" userId="cd8a45bdd264880d" providerId="LiveId" clId="{1CFDAF16-0CC6-47F7-8A9D-7FB7A2DB6EC8}" dt="2023-12-20T18:00:45.542" v="365" actId="21"/>
          <ac:picMkLst>
            <pc:docMk/>
            <pc:sldMk cId="2217552655" sldId="284"/>
            <ac:picMk id="5" creationId="{1786787F-43E3-C956-AF7D-C3E004347FF6}"/>
          </ac:picMkLst>
        </pc:picChg>
      </pc:sldChg>
      <pc:sldChg chg="delSp del mod">
        <pc:chgData name="Chiara D'Amore" userId="cd8a45bdd264880d" providerId="LiveId" clId="{1CFDAF16-0CC6-47F7-8A9D-7FB7A2DB6EC8}" dt="2023-12-20T18:05:19.008" v="427" actId="47"/>
        <pc:sldMkLst>
          <pc:docMk/>
          <pc:sldMk cId="2754359397" sldId="285"/>
        </pc:sldMkLst>
        <pc:picChg chg="del">
          <ac:chgData name="Chiara D'Amore" userId="cd8a45bdd264880d" providerId="LiveId" clId="{1CFDAF16-0CC6-47F7-8A9D-7FB7A2DB6EC8}" dt="2023-12-20T18:02:44.496" v="402" actId="21"/>
          <ac:picMkLst>
            <pc:docMk/>
            <pc:sldMk cId="2754359397" sldId="285"/>
            <ac:picMk id="4" creationId="{122BDD0B-1100-FC72-6706-865122D37914}"/>
          </ac:picMkLst>
        </pc:picChg>
        <pc:picChg chg="del">
          <ac:chgData name="Chiara D'Amore" userId="cd8a45bdd264880d" providerId="LiveId" clId="{1CFDAF16-0CC6-47F7-8A9D-7FB7A2DB6EC8}" dt="2023-12-20T18:02:32.321" v="396" actId="21"/>
          <ac:picMkLst>
            <pc:docMk/>
            <pc:sldMk cId="2754359397" sldId="285"/>
            <ac:picMk id="5" creationId="{66AC08CD-D162-A530-64FE-0942EFBAB5AE}"/>
          </ac:picMkLst>
        </pc:picChg>
      </pc:sldChg>
      <pc:sldChg chg="addSp delSp modSp mod setBg setClrOvrMap">
        <pc:chgData name="Chiara D'Amore" userId="cd8a45bdd264880d" providerId="LiveId" clId="{1CFDAF16-0CC6-47F7-8A9D-7FB7A2DB6EC8}" dt="2023-12-20T18:11:17.441" v="504" actId="26606"/>
        <pc:sldMkLst>
          <pc:docMk/>
          <pc:sldMk cId="411564689" sldId="288"/>
        </pc:sldMkLst>
        <pc:spChg chg="mod">
          <ac:chgData name="Chiara D'Amore" userId="cd8a45bdd264880d" providerId="LiveId" clId="{1CFDAF16-0CC6-47F7-8A9D-7FB7A2DB6EC8}" dt="2023-12-20T18:11:17.438" v="503" actId="26606"/>
          <ac:spMkLst>
            <pc:docMk/>
            <pc:sldMk cId="411564689" sldId="288"/>
            <ac:spMk id="2" creationId="{B8114812-FC17-2EC7-250F-AECC2B458B5F}"/>
          </ac:spMkLst>
        </pc:spChg>
        <pc:spChg chg="mod">
          <ac:chgData name="Chiara D'Amore" userId="cd8a45bdd264880d" providerId="LiveId" clId="{1CFDAF16-0CC6-47F7-8A9D-7FB7A2DB6EC8}" dt="2023-12-20T18:11:17.438" v="503" actId="26606"/>
          <ac:spMkLst>
            <pc:docMk/>
            <pc:sldMk cId="411564689" sldId="288"/>
            <ac:spMk id="3" creationId="{FC509327-CE87-CDBC-BA56-2B2E40A411D0}"/>
          </ac:spMkLst>
        </pc:spChg>
        <pc:spChg chg="add del">
          <ac:chgData name="Chiara D'Amore" userId="cd8a45bdd264880d" providerId="LiveId" clId="{1CFDAF16-0CC6-47F7-8A9D-7FB7A2DB6EC8}" dt="2023-12-20T18:11:17.441" v="504" actId="26606"/>
          <ac:spMkLst>
            <pc:docMk/>
            <pc:sldMk cId="411564689" sldId="288"/>
            <ac:spMk id="13" creationId="{928F64C6-FE22-4FC1-A763-DFCC514811BD}"/>
          </ac:spMkLst>
        </pc:spChg>
        <pc:spChg chg="add del">
          <ac:chgData name="Chiara D'Amore" userId="cd8a45bdd264880d" providerId="LiveId" clId="{1CFDAF16-0CC6-47F7-8A9D-7FB7A2DB6EC8}" dt="2023-12-20T18:11:17.438" v="503" actId="26606"/>
          <ac:spMkLst>
            <pc:docMk/>
            <pc:sldMk cId="411564689" sldId="288"/>
            <ac:spMk id="20" creationId="{2E2D6188-24E5-426A-BB2A-3FA2D6B9C3EF}"/>
          </ac:spMkLst>
        </pc:spChg>
        <pc:spChg chg="add del">
          <ac:chgData name="Chiara D'Amore" userId="cd8a45bdd264880d" providerId="LiveId" clId="{1CFDAF16-0CC6-47F7-8A9D-7FB7A2DB6EC8}" dt="2023-12-20T18:11:17.438" v="503" actId="26606"/>
          <ac:spMkLst>
            <pc:docMk/>
            <pc:sldMk cId="411564689" sldId="288"/>
            <ac:spMk id="22" creationId="{F6E384F5-137A-40B1-97F0-694CC6ECD59C}"/>
          </ac:spMkLst>
        </pc:spChg>
        <pc:spChg chg="add del">
          <ac:chgData name="Chiara D'Amore" userId="cd8a45bdd264880d" providerId="LiveId" clId="{1CFDAF16-0CC6-47F7-8A9D-7FB7A2DB6EC8}" dt="2023-12-20T18:11:17.438" v="503" actId="26606"/>
          <ac:spMkLst>
            <pc:docMk/>
            <pc:sldMk cId="411564689" sldId="288"/>
            <ac:spMk id="24" creationId="{9DBC4630-03DA-474F-BBCB-BA3AE6B317A4}"/>
          </ac:spMkLst>
        </pc:spChg>
        <pc:spChg chg="add del">
          <ac:chgData name="Chiara D'Amore" userId="cd8a45bdd264880d" providerId="LiveId" clId="{1CFDAF16-0CC6-47F7-8A9D-7FB7A2DB6EC8}" dt="2023-12-20T18:11:17.438" v="503" actId="26606"/>
          <ac:spMkLst>
            <pc:docMk/>
            <pc:sldMk cId="411564689" sldId="288"/>
            <ac:spMk id="26" creationId="{1208BC59-C84F-483F-80CD-FAEC74229B97}"/>
          </ac:spMkLst>
        </pc:spChg>
        <pc:spChg chg="add del">
          <ac:chgData name="Chiara D'Amore" userId="cd8a45bdd264880d" providerId="LiveId" clId="{1CFDAF16-0CC6-47F7-8A9D-7FB7A2DB6EC8}" dt="2023-12-20T18:11:17.438" v="503" actId="26606"/>
          <ac:spMkLst>
            <pc:docMk/>
            <pc:sldMk cId="411564689" sldId="288"/>
            <ac:spMk id="28" creationId="{A1DABD52-05DF-4F31-AFB9-B330D8BE46FD}"/>
          </ac:spMkLst>
        </pc:spChg>
        <pc:spChg chg="add del">
          <ac:chgData name="Chiara D'Amore" userId="cd8a45bdd264880d" providerId="LiveId" clId="{1CFDAF16-0CC6-47F7-8A9D-7FB7A2DB6EC8}" dt="2023-12-20T18:11:17.438" v="503" actId="26606"/>
          <ac:spMkLst>
            <pc:docMk/>
            <pc:sldMk cId="411564689" sldId="288"/>
            <ac:spMk id="30" creationId="{78418A25-6EAC-4140-BFE6-284E1925B5EE}"/>
          </ac:spMkLst>
        </pc:spChg>
        <pc:spChg chg="add del">
          <ac:chgData name="Chiara D'Amore" userId="cd8a45bdd264880d" providerId="LiveId" clId="{1CFDAF16-0CC6-47F7-8A9D-7FB7A2DB6EC8}" dt="2023-12-20T18:11:17.438" v="503" actId="26606"/>
          <ac:spMkLst>
            <pc:docMk/>
            <pc:sldMk cId="411564689" sldId="288"/>
            <ac:spMk id="32" creationId="{6B9D64DB-4D5C-4A91-B45F-F301E3174F9F}"/>
          </ac:spMkLst>
        </pc:spChg>
        <pc:spChg chg="add del">
          <ac:chgData name="Chiara D'Amore" userId="cd8a45bdd264880d" providerId="LiveId" clId="{1CFDAF16-0CC6-47F7-8A9D-7FB7A2DB6EC8}" dt="2023-12-20T18:11:17.438" v="503" actId="26606"/>
          <ac:spMkLst>
            <pc:docMk/>
            <pc:sldMk cId="411564689" sldId="288"/>
            <ac:spMk id="34" creationId="{8E4F04B5-4D4A-4F70-8549-384AF535134B}"/>
          </ac:spMkLst>
        </pc:spChg>
        <pc:spChg chg="add del">
          <ac:chgData name="Chiara D'Amore" userId="cd8a45bdd264880d" providerId="LiveId" clId="{1CFDAF16-0CC6-47F7-8A9D-7FB7A2DB6EC8}" dt="2023-12-20T18:11:17.438" v="503" actId="26606"/>
          <ac:spMkLst>
            <pc:docMk/>
            <pc:sldMk cId="411564689" sldId="288"/>
            <ac:spMk id="36" creationId="{0D14DB62-3EB3-452E-89EE-30B0CDB0C8F4}"/>
          </ac:spMkLst>
        </pc:spChg>
        <pc:spChg chg="add del">
          <ac:chgData name="Chiara D'Amore" userId="cd8a45bdd264880d" providerId="LiveId" clId="{1CFDAF16-0CC6-47F7-8A9D-7FB7A2DB6EC8}" dt="2023-12-20T18:11:17.438" v="503" actId="26606"/>
          <ac:spMkLst>
            <pc:docMk/>
            <pc:sldMk cId="411564689" sldId="288"/>
            <ac:spMk id="38" creationId="{CB14CE1B-4BC5-4EF2-BE3D-05E4F580B3DB}"/>
          </ac:spMkLst>
        </pc:spChg>
        <pc:spChg chg="add">
          <ac:chgData name="Chiara D'Amore" userId="cd8a45bdd264880d" providerId="LiveId" clId="{1CFDAF16-0CC6-47F7-8A9D-7FB7A2DB6EC8}" dt="2023-12-20T18:11:17.441" v="504" actId="26606"/>
          <ac:spMkLst>
            <pc:docMk/>
            <pc:sldMk cId="411564689" sldId="288"/>
            <ac:spMk id="40" creationId="{928F64C6-FE22-4FC1-A763-DFCC514811BD}"/>
          </ac:spMkLst>
        </pc:spChg>
        <pc:picChg chg="mod">
          <ac:chgData name="Chiara D'Amore" userId="cd8a45bdd264880d" providerId="LiveId" clId="{1CFDAF16-0CC6-47F7-8A9D-7FB7A2DB6EC8}" dt="2023-12-20T18:11:17.441" v="504" actId="26606"/>
          <ac:picMkLst>
            <pc:docMk/>
            <pc:sldMk cId="411564689" sldId="288"/>
            <ac:picMk id="4" creationId="{C6A925EC-E15B-DB35-2991-6B4BFAAF8C88}"/>
          </ac:picMkLst>
        </pc:picChg>
        <pc:picChg chg="add mod ord modCrop">
          <ac:chgData name="Chiara D'Amore" userId="cd8a45bdd264880d" providerId="LiveId" clId="{1CFDAF16-0CC6-47F7-8A9D-7FB7A2DB6EC8}" dt="2023-12-20T18:11:17.441" v="504" actId="26606"/>
          <ac:picMkLst>
            <pc:docMk/>
            <pc:sldMk cId="411564689" sldId="288"/>
            <ac:picMk id="5" creationId="{886DC56D-CC7C-B013-C8FD-13F01E305BEF}"/>
          </ac:picMkLst>
        </pc:picChg>
        <pc:picChg chg="add mod ord">
          <ac:chgData name="Chiara D'Amore" userId="cd8a45bdd264880d" providerId="LiveId" clId="{1CFDAF16-0CC6-47F7-8A9D-7FB7A2DB6EC8}" dt="2023-12-20T18:11:17.441" v="504" actId="26606"/>
          <ac:picMkLst>
            <pc:docMk/>
            <pc:sldMk cId="411564689" sldId="288"/>
            <ac:picMk id="6" creationId="{8895F3CE-BD88-4A9B-E2B2-8FFE1FA4D4DB}"/>
          </ac:picMkLst>
        </pc:picChg>
        <pc:picChg chg="add mod ord modCrop">
          <ac:chgData name="Chiara D'Amore" userId="cd8a45bdd264880d" providerId="LiveId" clId="{1CFDAF16-0CC6-47F7-8A9D-7FB7A2DB6EC8}" dt="2023-12-20T18:11:17.441" v="504" actId="26606"/>
          <ac:picMkLst>
            <pc:docMk/>
            <pc:sldMk cId="411564689" sldId="288"/>
            <ac:picMk id="7" creationId="{4E304E5C-1D07-1C47-AA61-12F8548B438B}"/>
          </ac:picMkLst>
        </pc:picChg>
        <pc:picChg chg="add mod modCrop">
          <ac:chgData name="Chiara D'Amore" userId="cd8a45bdd264880d" providerId="LiveId" clId="{1CFDAF16-0CC6-47F7-8A9D-7FB7A2DB6EC8}" dt="2023-12-20T18:11:17.438" v="503" actId="26606"/>
          <ac:picMkLst>
            <pc:docMk/>
            <pc:sldMk cId="411564689" sldId="288"/>
            <ac:picMk id="8" creationId="{07F0568D-CA9C-C9CC-6D76-70578785356B}"/>
          </ac:picMkLst>
        </pc:picChg>
        <pc:cxnChg chg="add del">
          <ac:chgData name="Chiara D'Amore" userId="cd8a45bdd264880d" providerId="LiveId" clId="{1CFDAF16-0CC6-47F7-8A9D-7FB7A2DB6EC8}" dt="2023-12-20T18:11:17.441" v="504" actId="26606"/>
          <ac:cxnSpMkLst>
            <pc:docMk/>
            <pc:sldMk cId="411564689" sldId="288"/>
            <ac:cxnSpMk id="15" creationId="{5C34627B-48E6-4F4D-B843-97717A86B490}"/>
          </ac:cxnSpMkLst>
        </pc:cxnChg>
        <pc:cxnChg chg="add">
          <ac:chgData name="Chiara D'Amore" userId="cd8a45bdd264880d" providerId="LiveId" clId="{1CFDAF16-0CC6-47F7-8A9D-7FB7A2DB6EC8}" dt="2023-12-20T18:11:17.441" v="504" actId="26606"/>
          <ac:cxnSpMkLst>
            <pc:docMk/>
            <pc:sldMk cId="411564689" sldId="288"/>
            <ac:cxnSpMk id="41" creationId="{5C34627B-48E6-4F4D-B843-97717A86B490}"/>
          </ac:cxnSpMkLst>
        </pc:cxnChg>
      </pc:sldChg>
      <pc:sldChg chg="addSp delSp modSp del mod">
        <pc:chgData name="Chiara D'Amore" userId="cd8a45bdd264880d" providerId="LiveId" clId="{1CFDAF16-0CC6-47F7-8A9D-7FB7A2DB6EC8}" dt="2023-12-20T14:58:47.826" v="322" actId="47"/>
        <pc:sldMkLst>
          <pc:docMk/>
          <pc:sldMk cId="3465755950" sldId="289"/>
        </pc:sldMkLst>
        <pc:spChg chg="add mod">
          <ac:chgData name="Chiara D'Amore" userId="cd8a45bdd264880d" providerId="LiveId" clId="{1CFDAF16-0CC6-47F7-8A9D-7FB7A2DB6EC8}" dt="2023-12-20T14:58:24.814" v="311" actId="21"/>
          <ac:spMkLst>
            <pc:docMk/>
            <pc:sldMk cId="3465755950" sldId="289"/>
            <ac:spMk id="4" creationId="{C8C78556-0C88-291C-EF80-293096873E46}"/>
          </ac:spMkLst>
        </pc:spChg>
        <pc:picChg chg="del">
          <ac:chgData name="Chiara D'Amore" userId="cd8a45bdd264880d" providerId="LiveId" clId="{1CFDAF16-0CC6-47F7-8A9D-7FB7A2DB6EC8}" dt="2023-12-20T14:58:24.814" v="311" actId="21"/>
          <ac:picMkLst>
            <pc:docMk/>
            <pc:sldMk cId="3465755950" sldId="289"/>
            <ac:picMk id="5" creationId="{8895F3CE-BD88-4A9B-E2B2-8FFE1FA4D4DB}"/>
          </ac:picMkLst>
        </pc:picChg>
      </pc:sldChg>
      <pc:sldChg chg="delSp del mod">
        <pc:chgData name="Chiara D'Amore" userId="cd8a45bdd264880d" providerId="LiveId" clId="{1CFDAF16-0CC6-47F7-8A9D-7FB7A2DB6EC8}" dt="2023-12-20T14:58:22.897" v="310" actId="47"/>
        <pc:sldMkLst>
          <pc:docMk/>
          <pc:sldMk cId="1167939676" sldId="290"/>
        </pc:sldMkLst>
        <pc:picChg chg="del">
          <ac:chgData name="Chiara D'Amore" userId="cd8a45bdd264880d" providerId="LiveId" clId="{1CFDAF16-0CC6-47F7-8A9D-7FB7A2DB6EC8}" dt="2023-12-20T14:58:16.064" v="306" actId="21"/>
          <ac:picMkLst>
            <pc:docMk/>
            <pc:sldMk cId="1167939676" sldId="290"/>
            <ac:picMk id="4" creationId="{886DC56D-CC7C-B013-C8FD-13F01E305BEF}"/>
          </ac:picMkLst>
        </pc:picChg>
      </pc:sldChg>
      <pc:sldChg chg="delSp del mod">
        <pc:chgData name="Chiara D'Amore" userId="cd8a45bdd264880d" providerId="LiveId" clId="{1CFDAF16-0CC6-47F7-8A9D-7FB7A2DB6EC8}" dt="2023-12-20T15:05:45.224" v="340" actId="47"/>
        <pc:sldMkLst>
          <pc:docMk/>
          <pc:sldMk cId="3344155991" sldId="292"/>
        </pc:sldMkLst>
        <pc:picChg chg="del">
          <ac:chgData name="Chiara D'Amore" userId="cd8a45bdd264880d" providerId="LiveId" clId="{1CFDAF16-0CC6-47F7-8A9D-7FB7A2DB6EC8}" dt="2023-12-20T14:58:54.770" v="323" actId="21"/>
          <ac:picMkLst>
            <pc:docMk/>
            <pc:sldMk cId="3344155991" sldId="292"/>
            <ac:picMk id="4" creationId="{4E304E5C-1D07-1C47-AA61-12F8548B438B}"/>
          </ac:picMkLst>
        </pc:picChg>
        <pc:picChg chg="del">
          <ac:chgData name="Chiara D'Amore" userId="cd8a45bdd264880d" providerId="LiveId" clId="{1CFDAF16-0CC6-47F7-8A9D-7FB7A2DB6EC8}" dt="2023-12-20T14:59:09.690" v="328" actId="21"/>
          <ac:picMkLst>
            <pc:docMk/>
            <pc:sldMk cId="3344155991" sldId="292"/>
            <ac:picMk id="5" creationId="{07F0568D-CA9C-C9CC-6D76-70578785356B}"/>
          </ac:picMkLst>
        </pc:picChg>
      </pc:sldChg>
      <pc:sldChg chg="modSp mod modNotesTx">
        <pc:chgData name="Chiara D'Amore" userId="cd8a45bdd264880d" providerId="LiveId" clId="{1CFDAF16-0CC6-47F7-8A9D-7FB7A2DB6EC8}" dt="2023-12-21T02:05:27.164" v="705"/>
        <pc:sldMkLst>
          <pc:docMk/>
          <pc:sldMk cId="225972331" sldId="293"/>
        </pc:sldMkLst>
        <pc:spChg chg="mod">
          <ac:chgData name="Chiara D'Amore" userId="cd8a45bdd264880d" providerId="LiveId" clId="{1CFDAF16-0CC6-47F7-8A9D-7FB7A2DB6EC8}" dt="2023-12-21T02:04:55.305" v="704" actId="20577"/>
          <ac:spMkLst>
            <pc:docMk/>
            <pc:sldMk cId="225972331" sldId="293"/>
            <ac:spMk id="3" creationId="{13FE7992-E1EA-8815-D05B-D5849A913FC7}"/>
          </ac:spMkLst>
        </pc:spChg>
      </pc:sldChg>
      <pc:sldChg chg="addSp delSp new mod ord modNotesTx">
        <pc:chgData name="Chiara D'Amore" userId="cd8a45bdd264880d" providerId="LiveId" clId="{1CFDAF16-0CC6-47F7-8A9D-7FB7A2DB6EC8}" dt="2023-12-21T02:07:23.295" v="712"/>
        <pc:sldMkLst>
          <pc:docMk/>
          <pc:sldMk cId="799418474" sldId="294"/>
        </pc:sldMkLst>
        <pc:spChg chg="del">
          <ac:chgData name="Chiara D'Amore" userId="cd8a45bdd264880d" providerId="LiveId" clId="{1CFDAF16-0CC6-47F7-8A9D-7FB7A2DB6EC8}" dt="2023-12-20T18:11:42.520" v="507" actId="478"/>
          <ac:spMkLst>
            <pc:docMk/>
            <pc:sldMk cId="799418474" sldId="294"/>
            <ac:spMk id="2" creationId="{8A3751C0-EC63-C663-0C15-6DF1039E6198}"/>
          </ac:spMkLst>
        </pc:spChg>
        <pc:spChg chg="del">
          <ac:chgData name="Chiara D'Amore" userId="cd8a45bdd264880d" providerId="LiveId" clId="{1CFDAF16-0CC6-47F7-8A9D-7FB7A2DB6EC8}" dt="2023-12-20T18:11:44.608" v="508" actId="478"/>
          <ac:spMkLst>
            <pc:docMk/>
            <pc:sldMk cId="799418474" sldId="294"/>
            <ac:spMk id="3" creationId="{9DD237D1-80A4-E6D3-E92E-465E84BA8EAE}"/>
          </ac:spMkLst>
        </pc:spChg>
        <pc:picChg chg="add">
          <ac:chgData name="Chiara D'Amore" userId="cd8a45bdd264880d" providerId="LiveId" clId="{1CFDAF16-0CC6-47F7-8A9D-7FB7A2DB6EC8}" dt="2023-12-20T01:28:20.973" v="27" actId="22"/>
          <ac:picMkLst>
            <pc:docMk/>
            <pc:sldMk cId="799418474" sldId="294"/>
            <ac:picMk id="5" creationId="{19A0180E-B55E-EBAB-AF87-25917279197D}"/>
          </ac:picMkLst>
        </pc:picChg>
      </pc:sldChg>
      <pc:sldChg chg="addSp delSp new mod ord">
        <pc:chgData name="Chiara D'Amore" userId="cd8a45bdd264880d" providerId="LiveId" clId="{1CFDAF16-0CC6-47F7-8A9D-7FB7A2DB6EC8}" dt="2023-12-21T02:00:59.288" v="512"/>
        <pc:sldMkLst>
          <pc:docMk/>
          <pc:sldMk cId="1741861776" sldId="295"/>
        </pc:sldMkLst>
        <pc:spChg chg="del">
          <ac:chgData name="Chiara D'Amore" userId="cd8a45bdd264880d" providerId="LiveId" clId="{1CFDAF16-0CC6-47F7-8A9D-7FB7A2DB6EC8}" dt="2023-12-20T18:13:09.666" v="509" actId="478"/>
          <ac:spMkLst>
            <pc:docMk/>
            <pc:sldMk cId="1741861776" sldId="295"/>
            <ac:spMk id="2" creationId="{144F2349-39CE-6D29-16C8-C2C49C65DE0D}"/>
          </ac:spMkLst>
        </pc:spChg>
        <pc:spChg chg="del">
          <ac:chgData name="Chiara D'Amore" userId="cd8a45bdd264880d" providerId="LiveId" clId="{1CFDAF16-0CC6-47F7-8A9D-7FB7A2DB6EC8}" dt="2023-12-20T18:13:11.537" v="510" actId="478"/>
          <ac:spMkLst>
            <pc:docMk/>
            <pc:sldMk cId="1741861776" sldId="295"/>
            <ac:spMk id="3" creationId="{6E63A01D-2A30-29CF-B068-F4CD10A83833}"/>
          </ac:spMkLst>
        </pc:spChg>
        <pc:picChg chg="add">
          <ac:chgData name="Chiara D'Amore" userId="cd8a45bdd264880d" providerId="LiveId" clId="{1CFDAF16-0CC6-47F7-8A9D-7FB7A2DB6EC8}" dt="2023-12-20T01:29:04.671" v="29" actId="22"/>
          <ac:picMkLst>
            <pc:docMk/>
            <pc:sldMk cId="1741861776" sldId="295"/>
            <ac:picMk id="5" creationId="{22CD449D-4E33-16C0-409A-78F07C204503}"/>
          </ac:picMkLst>
        </pc:picChg>
      </pc:sldChg>
      <pc:sldChg chg="addSp delSp new mod ord">
        <pc:chgData name="Chiara D'Amore" userId="cd8a45bdd264880d" providerId="LiveId" clId="{1CFDAF16-0CC6-47F7-8A9D-7FB7A2DB6EC8}" dt="2023-12-21T02:01:12.755" v="516" actId="478"/>
        <pc:sldMkLst>
          <pc:docMk/>
          <pc:sldMk cId="69128306" sldId="296"/>
        </pc:sldMkLst>
        <pc:spChg chg="del">
          <ac:chgData name="Chiara D'Amore" userId="cd8a45bdd264880d" providerId="LiveId" clId="{1CFDAF16-0CC6-47F7-8A9D-7FB7A2DB6EC8}" dt="2023-12-21T02:01:10.657" v="515" actId="478"/>
          <ac:spMkLst>
            <pc:docMk/>
            <pc:sldMk cId="69128306" sldId="296"/>
            <ac:spMk id="2" creationId="{096CA1A7-6724-7C24-0347-D603D44FEBFB}"/>
          </ac:spMkLst>
        </pc:spChg>
        <pc:spChg chg="del">
          <ac:chgData name="Chiara D'Amore" userId="cd8a45bdd264880d" providerId="LiveId" clId="{1CFDAF16-0CC6-47F7-8A9D-7FB7A2DB6EC8}" dt="2023-12-21T02:01:12.755" v="516" actId="478"/>
          <ac:spMkLst>
            <pc:docMk/>
            <pc:sldMk cId="69128306" sldId="296"/>
            <ac:spMk id="3" creationId="{2F928B82-8AB1-5425-889E-ABA0ABCE817E}"/>
          </ac:spMkLst>
        </pc:spChg>
        <pc:picChg chg="add">
          <ac:chgData name="Chiara D'Amore" userId="cd8a45bdd264880d" providerId="LiveId" clId="{1CFDAF16-0CC6-47F7-8A9D-7FB7A2DB6EC8}" dt="2023-12-20T01:29:34.953" v="31" actId="22"/>
          <ac:picMkLst>
            <pc:docMk/>
            <pc:sldMk cId="69128306" sldId="296"/>
            <ac:picMk id="5" creationId="{8BE360F7-E18C-5BD8-093A-8264AE9B009E}"/>
          </ac:picMkLst>
        </pc:picChg>
      </pc:sldChg>
      <pc:sldChg chg="addSp delSp new mod ord">
        <pc:chgData name="Chiara D'Amore" userId="cd8a45bdd264880d" providerId="LiveId" clId="{1CFDAF16-0CC6-47F7-8A9D-7FB7A2DB6EC8}" dt="2023-12-21T02:01:33.313" v="520" actId="478"/>
        <pc:sldMkLst>
          <pc:docMk/>
          <pc:sldMk cId="979183630" sldId="297"/>
        </pc:sldMkLst>
        <pc:spChg chg="del">
          <ac:chgData name="Chiara D'Amore" userId="cd8a45bdd264880d" providerId="LiveId" clId="{1CFDAF16-0CC6-47F7-8A9D-7FB7A2DB6EC8}" dt="2023-12-21T02:01:31.859" v="519" actId="478"/>
          <ac:spMkLst>
            <pc:docMk/>
            <pc:sldMk cId="979183630" sldId="297"/>
            <ac:spMk id="2" creationId="{BB82F2E6-6C25-3E8C-B04C-F525B8288FC3}"/>
          </ac:spMkLst>
        </pc:spChg>
        <pc:spChg chg="del">
          <ac:chgData name="Chiara D'Amore" userId="cd8a45bdd264880d" providerId="LiveId" clId="{1CFDAF16-0CC6-47F7-8A9D-7FB7A2DB6EC8}" dt="2023-12-21T02:01:33.313" v="520" actId="478"/>
          <ac:spMkLst>
            <pc:docMk/>
            <pc:sldMk cId="979183630" sldId="297"/>
            <ac:spMk id="3" creationId="{08CF8171-59C0-911A-BF22-CFC59B6F25E8}"/>
          </ac:spMkLst>
        </pc:spChg>
        <pc:picChg chg="add">
          <ac:chgData name="Chiara D'Amore" userId="cd8a45bdd264880d" providerId="LiveId" clId="{1CFDAF16-0CC6-47F7-8A9D-7FB7A2DB6EC8}" dt="2023-12-20T01:30:16.466" v="33" actId="22"/>
          <ac:picMkLst>
            <pc:docMk/>
            <pc:sldMk cId="979183630" sldId="297"/>
            <ac:picMk id="5" creationId="{0F47DA94-70A4-9EF3-F188-02FA7F53B3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0E175-CAA6-4461-AE6B-240641817314}"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C652A-E67F-440A-BA36-38062425D76D}" type="slidenum">
              <a:rPr lang="en-US" smtClean="0"/>
              <a:t>‹#›</a:t>
            </a:fld>
            <a:endParaRPr lang="en-US"/>
          </a:p>
        </p:txBody>
      </p:sp>
    </p:spTree>
    <p:extLst>
      <p:ext uri="{BB962C8B-B14F-4D97-AF65-F5344CB8AC3E}">
        <p14:creationId xmlns:p14="http://schemas.microsoft.com/office/powerpoint/2010/main" val="1668888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eebly-file/1/4/2/5/142549131/freetown_walkable_watershed_11.20.2021.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owardwsa.org/" TargetMode="External"/><Relationship Id="rId7" Type="http://schemas.openxmlformats.org/officeDocument/2006/relationships/hyperlink" Target="https://www.coastal-resources.net/"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howardecoworks.org/" TargetMode="External"/><Relationship Id="rId5" Type="http://schemas.openxmlformats.org/officeDocument/2006/relationships/hyperlink" Target="https://www.skeo.com/" TargetMode="External"/><Relationship Id="rId4" Type="http://schemas.openxmlformats.org/officeDocument/2006/relationships/hyperlink" Target="https://www.biohabitats.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Open Sans" panose="020B0606030504020204" pitchFamily="34" charset="0"/>
              </a:rPr>
              <a:t>In 2019, CEI purchased the last working farm in the city of Columbia, Maryland, to protect it from housing development and create an experiential environmental education center where people can learn from direct experience how to lead happier, healthier, more connected and sustainable lives. This 6.4-acre regenerative farm is located in a historic African-American community less than a quarter of a mile from the Middle Patuxent River. At the time of our purchase, stormwater from neighboring Atholton High School was bypassing their stormwater management infrastructure and flowing directly on to the farm via a culvert and underground pipe. The previous farm owner had piped this incoming water to the edge of the property, allowing the flooding and erosion in the neighborhood to continue southwest towards the river. Stormwater runoff from the school also flowed across Harriet Tubman Lane and a bus yard and onto the farm, causing flooding for the farm as well as surrounding properties. After hearing from numerous neighbors about the ongoing frustration and damage caused by this stormwater management problem, CEI decided to take the lead on trying to create a solution.</a:t>
            </a:r>
            <a:br>
              <a:rPr lang="en-US" dirty="0"/>
            </a:br>
            <a:endParaRPr lang="en-US" dirty="0"/>
          </a:p>
        </p:txBody>
      </p:sp>
      <p:sp>
        <p:nvSpPr>
          <p:cNvPr id="4" name="Slide Number Placeholder 3"/>
          <p:cNvSpPr>
            <a:spLocks noGrp="1"/>
          </p:cNvSpPr>
          <p:nvPr>
            <p:ph type="sldNum" sz="quarter" idx="5"/>
          </p:nvPr>
        </p:nvSpPr>
        <p:spPr/>
        <p:txBody>
          <a:bodyPr/>
          <a:lstStyle/>
          <a:p>
            <a:fld id="{B3CC652A-E67F-440A-BA36-38062425D76D}" type="slidenum">
              <a:rPr lang="en-US" smtClean="0"/>
              <a:t>1</a:t>
            </a:fld>
            <a:endParaRPr lang="en-US"/>
          </a:p>
        </p:txBody>
      </p:sp>
    </p:spTree>
    <p:extLst>
      <p:ext uri="{BB962C8B-B14F-4D97-AF65-F5344CB8AC3E}">
        <p14:creationId xmlns:p14="http://schemas.microsoft.com/office/powerpoint/2010/main" val="56026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Open Sans" panose="020B0606030504020204" pitchFamily="34" charset="0"/>
              </a:rPr>
              <a:t>CEI began conversations with Atholton High School and determined that together we are in a unique position to both support the health of the Middle Patuxent watershed through treatment of a significant volume of stormwater runoff and to also demonstrate how a community can work together to address stormwater issues in a socio-ecologically beneficial way. From 2019 to 2021, CEI completed three Chesapeake Bay Trust grants (which were partially funded by Howard County) that allowed us to create an ecological master plan for Freetown Farm, develop an engineered design for how to address the stormwater we were receiving from Atholton, and implement best management practices (BMPS), such as a sizeable bioretention pond fed by an input area improved with berms and swales, and surrounded by a native pollinator meadow. This work has led to much less stormwater leaving Freetown Farm (because it now infiltrates into the ground!) and flowing to our neighbors to the west, but there isn’t the ability to hold all the water coming off Atholton during heavy storms at Freetown Farm, so we still needed to look upstream to the source of the issue.</a:t>
            </a:r>
            <a:br>
              <a:rPr lang="en-US" dirty="0"/>
            </a:br>
            <a:br>
              <a:rPr lang="en-US" dirty="0"/>
            </a:br>
            <a:r>
              <a:rPr lang="en-US" b="0" i="0" dirty="0">
                <a:solidFill>
                  <a:srgbClr val="666666"/>
                </a:solidFill>
                <a:effectLst/>
                <a:latin typeface="Open Sans" panose="020B0606030504020204" pitchFamily="34" charset="0"/>
              </a:rPr>
              <a:t>In 2020 we successfully applied for phase one of the Chesapeake Bay Trust’s Green Streets, Green Jobs, Green Towns (G3) grant to develop a green stormwater infrastructure concept plan for Atholton High School using a selection of integrated best management practices. Phase two of this new grant series was the completion of the engineered design for the project and phase three was implementation of the project. Completed in late October, this project now provides highly visible demonstrations of BMPs, achieves health benefits for the Middle Patuxent Watershed, addresses chronic neighborhood stormwater flooding, and provides an outdoor education space for the school and community.</a:t>
            </a:r>
          </a:p>
        </p:txBody>
      </p:sp>
      <p:sp>
        <p:nvSpPr>
          <p:cNvPr id="4" name="Slide Number Placeholder 3"/>
          <p:cNvSpPr>
            <a:spLocks noGrp="1"/>
          </p:cNvSpPr>
          <p:nvPr>
            <p:ph type="sldNum" sz="quarter" idx="5"/>
          </p:nvPr>
        </p:nvSpPr>
        <p:spPr/>
        <p:txBody>
          <a:bodyPr/>
          <a:lstStyle/>
          <a:p>
            <a:fld id="{B3CC652A-E67F-440A-BA36-38062425D76D}" type="slidenum">
              <a:rPr lang="en-US" smtClean="0"/>
              <a:t>2</a:t>
            </a:fld>
            <a:endParaRPr lang="en-US"/>
          </a:p>
        </p:txBody>
      </p:sp>
    </p:spTree>
    <p:extLst>
      <p:ext uri="{BB962C8B-B14F-4D97-AF65-F5344CB8AC3E}">
        <p14:creationId xmlns:p14="http://schemas.microsoft.com/office/powerpoint/2010/main" val="215003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666666"/>
              </a:solidFill>
              <a:effectLst/>
              <a:latin typeface="Open Sans" panose="020B0606030504020204" pitchFamily="34" charset="0"/>
            </a:endParaRPr>
          </a:p>
          <a:p>
            <a:r>
              <a:rPr lang="en-US" b="0" i="0" dirty="0">
                <a:solidFill>
                  <a:srgbClr val="666666"/>
                </a:solidFill>
                <a:effectLst/>
                <a:latin typeface="Open Sans" panose="020B0606030504020204" pitchFamily="34" charset="0"/>
              </a:rPr>
              <a:t>Our work at Freetown Farm and Atholton High School is essential to the larger </a:t>
            </a:r>
            <a:r>
              <a:rPr lang="en-US" b="0" i="0" u="none" strike="noStrike" dirty="0">
                <a:solidFill>
                  <a:srgbClr val="65B4E8"/>
                </a:solidFill>
                <a:effectLst/>
                <a:latin typeface="Open Sans" panose="020B0606030504020204" pitchFamily="34" charset="0"/>
                <a:hlinkClick r:id="rId3"/>
              </a:rPr>
              <a:t>Walkable Watershed Initiative</a:t>
            </a:r>
            <a:r>
              <a:rPr lang="en-US" b="0" i="0" dirty="0">
                <a:solidFill>
                  <a:srgbClr val="666666"/>
                </a:solidFill>
                <a:effectLst/>
                <a:latin typeface="Open Sans" panose="020B0606030504020204" pitchFamily="34" charset="0"/>
              </a:rPr>
              <a:t> that CEI recently co-created with the community through a National Fish and Wildlife Foundation (NFWF) grant. This initiative addresses stormwater management issues while simultaneously addressing community needs and neighborhood quality of life goals, such as improved neighborhood connectivity, better access to vibrant outdoor spaces, and a sense of synergy among the community’s diverse assets. In other words, a walkable watershed integrates the flow of </a:t>
            </a:r>
            <a:r>
              <a:rPr lang="en-US" b="1" i="0" dirty="0">
                <a:solidFill>
                  <a:srgbClr val="666666"/>
                </a:solidFill>
                <a:effectLst/>
                <a:latin typeface="Open Sans" panose="020B0606030504020204" pitchFamily="34" charset="0"/>
              </a:rPr>
              <a:t>water</a:t>
            </a:r>
            <a:r>
              <a:rPr lang="en-US" b="0" i="0" dirty="0">
                <a:solidFill>
                  <a:srgbClr val="666666"/>
                </a:solidFill>
                <a:effectLst/>
                <a:latin typeface="Open Sans" panose="020B0606030504020204" pitchFamily="34" charset="0"/>
              </a:rPr>
              <a:t> and </a:t>
            </a:r>
            <a:r>
              <a:rPr lang="en-US" b="1" i="0" dirty="0">
                <a:solidFill>
                  <a:srgbClr val="666666"/>
                </a:solidFill>
                <a:effectLst/>
                <a:latin typeface="Open Sans" panose="020B0606030504020204" pitchFamily="34" charset="0"/>
              </a:rPr>
              <a:t>people</a:t>
            </a:r>
            <a:r>
              <a:rPr lang="en-US" b="0" i="0" dirty="0">
                <a:solidFill>
                  <a:srgbClr val="666666"/>
                </a:solidFill>
                <a:effectLst/>
                <a:latin typeface="Open Sans" panose="020B0606030504020204" pitchFamily="34" charset="0"/>
              </a:rPr>
              <a:t> into a cohesive strategy to improve the overall health of a community and the surrounding watershed. </a:t>
            </a:r>
            <a:br>
              <a:rPr lang="en-US" dirty="0"/>
            </a:br>
            <a:r>
              <a:rPr lang="en-US" b="0" i="0" dirty="0">
                <a:solidFill>
                  <a:srgbClr val="666666"/>
                </a:solidFill>
                <a:effectLst/>
                <a:latin typeface="Open Sans" panose="020B0606030504020204" pitchFamily="34" charset="0"/>
              </a:rPr>
              <a:t> </a:t>
            </a:r>
            <a:br>
              <a:rPr lang="en-US" dirty="0"/>
            </a:br>
            <a:r>
              <a:rPr lang="en-US" b="0" i="0" dirty="0">
                <a:solidFill>
                  <a:srgbClr val="666666"/>
                </a:solidFill>
                <a:effectLst/>
                <a:latin typeface="Open Sans" panose="020B0606030504020204" pitchFamily="34" charset="0"/>
              </a:rPr>
              <a:t>During the development of the Freetown Walkable Watershed report, stakeholders from county and community organizations shared input about initiatives planned and underway across the county and within their organizations that resonate with the approach or are relevant to the stormwater and connectivity goals and challenges in the project area. Several existing and proposed projects, such as those documented in </a:t>
            </a:r>
            <a:r>
              <a:rPr lang="en-US" b="0" i="0" dirty="0" err="1">
                <a:solidFill>
                  <a:srgbClr val="666666"/>
                </a:solidFill>
                <a:effectLst/>
                <a:latin typeface="Open Sans" panose="020B0606030504020204" pitchFamily="34" charset="0"/>
              </a:rPr>
              <a:t>WalkHoward</a:t>
            </a:r>
            <a:r>
              <a:rPr lang="en-US" b="0" i="0" dirty="0">
                <a:solidFill>
                  <a:srgbClr val="666666"/>
                </a:solidFill>
                <a:effectLst/>
                <a:latin typeface="Open Sans" panose="020B0606030504020204" pitchFamily="34" charset="0"/>
              </a:rPr>
              <a:t> and </a:t>
            </a:r>
            <a:r>
              <a:rPr lang="en-US" b="0" i="0" dirty="0" err="1">
                <a:solidFill>
                  <a:srgbClr val="666666"/>
                </a:solidFill>
                <a:effectLst/>
                <a:latin typeface="Open Sans" panose="020B0606030504020204" pitchFamily="34" charset="0"/>
              </a:rPr>
              <a:t>BikeHoward</a:t>
            </a:r>
            <a:r>
              <a:rPr lang="en-US" b="0" i="0" dirty="0">
                <a:solidFill>
                  <a:srgbClr val="666666"/>
                </a:solidFill>
                <a:effectLst/>
                <a:latin typeface="Open Sans" panose="020B0606030504020204" pitchFamily="34" charset="0"/>
              </a:rPr>
              <a:t> plans align with the needs and concerns identified by the community and studies of the project area. Additionally, leaders of local development and redevelopment projects such as new senior housing at Brightview Columbia, the Harriet Tubman Center, and the Hickory Ridge Village Center have identified interests that support the need to address connectivity challenges and watershed health.</a:t>
            </a:r>
            <a:endParaRPr lang="en-US" dirty="0"/>
          </a:p>
        </p:txBody>
      </p:sp>
      <p:sp>
        <p:nvSpPr>
          <p:cNvPr id="4" name="Slide Number Placeholder 3"/>
          <p:cNvSpPr>
            <a:spLocks noGrp="1"/>
          </p:cNvSpPr>
          <p:nvPr>
            <p:ph type="sldNum" sz="quarter" idx="5"/>
          </p:nvPr>
        </p:nvSpPr>
        <p:spPr/>
        <p:txBody>
          <a:bodyPr/>
          <a:lstStyle/>
          <a:p>
            <a:fld id="{B3CC652A-E67F-440A-BA36-38062425D76D}" type="slidenum">
              <a:rPr lang="en-US" smtClean="0"/>
              <a:t>3</a:t>
            </a:fld>
            <a:endParaRPr lang="en-US"/>
          </a:p>
        </p:txBody>
      </p:sp>
    </p:spTree>
    <p:extLst>
      <p:ext uri="{BB962C8B-B14F-4D97-AF65-F5344CB8AC3E}">
        <p14:creationId xmlns:p14="http://schemas.microsoft.com/office/powerpoint/2010/main" val="204812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Open Sans" panose="020B0606030504020204" pitchFamily="34" charset="0"/>
              </a:rPr>
              <a:t>CEI continues to lead these grant applications not only because we are deeply connected to the community and to the different stakeholders associated with this work, but because we have found collaborative innovation to excite and engage people in meeting shared challenges. Throughout these grants and associated projects we have partnered with the University of Maryland Extension’s </a:t>
            </a:r>
            <a:r>
              <a:rPr lang="en-US" b="0" i="0" u="none" strike="noStrike" dirty="0">
                <a:solidFill>
                  <a:srgbClr val="65B4E8"/>
                </a:solidFill>
                <a:effectLst/>
                <a:latin typeface="Open Sans" panose="020B0606030504020204" pitchFamily="34" charset="0"/>
                <a:hlinkClick r:id="rId3"/>
              </a:rPr>
              <a:t>Howard County Watershed Stewards Academy</a:t>
            </a:r>
            <a:r>
              <a:rPr lang="en-US" b="0" i="0" dirty="0">
                <a:solidFill>
                  <a:srgbClr val="666666"/>
                </a:solidFill>
                <a:effectLst/>
                <a:latin typeface="Open Sans" panose="020B0606030504020204" pitchFamily="34" charset="0"/>
              </a:rPr>
              <a:t>, </a:t>
            </a:r>
            <a:r>
              <a:rPr lang="en-US" b="0" i="0" u="none" strike="noStrike" dirty="0" err="1">
                <a:solidFill>
                  <a:srgbClr val="65B4E8"/>
                </a:solidFill>
                <a:effectLst/>
                <a:latin typeface="Open Sans" panose="020B0606030504020204" pitchFamily="34" charset="0"/>
                <a:hlinkClick r:id="rId4"/>
              </a:rPr>
              <a:t>Biohabitats</a:t>
            </a:r>
            <a:r>
              <a:rPr lang="en-US" b="0" i="0" dirty="0">
                <a:solidFill>
                  <a:srgbClr val="666666"/>
                </a:solidFill>
                <a:effectLst/>
                <a:latin typeface="Open Sans" panose="020B0606030504020204" pitchFamily="34" charset="0"/>
              </a:rPr>
              <a:t> to develop the design to address the stormwater flowing onto Freetown Farm, </a:t>
            </a:r>
            <a:r>
              <a:rPr lang="en-US" b="0" i="0" u="none" strike="noStrike" dirty="0">
                <a:solidFill>
                  <a:srgbClr val="65B4E8"/>
                </a:solidFill>
                <a:effectLst/>
                <a:latin typeface="Open Sans" panose="020B0606030504020204" pitchFamily="34" charset="0"/>
                <a:hlinkClick r:id="rId5"/>
              </a:rPr>
              <a:t>Skeo Solutions</a:t>
            </a:r>
            <a:r>
              <a:rPr lang="en-US" b="0" i="0" dirty="0">
                <a:solidFill>
                  <a:srgbClr val="666666"/>
                </a:solidFill>
                <a:effectLst/>
                <a:latin typeface="Open Sans" panose="020B0606030504020204" pitchFamily="34" charset="0"/>
              </a:rPr>
              <a:t> on the walkable watershed design plans for Atholton High and the surrounding Hickory Ridge community, </a:t>
            </a:r>
            <a:r>
              <a:rPr lang="en-US" b="0" i="0" u="none" strike="noStrike" dirty="0">
                <a:solidFill>
                  <a:srgbClr val="65B4E8"/>
                </a:solidFill>
                <a:effectLst/>
                <a:latin typeface="Open Sans" panose="020B0606030504020204" pitchFamily="34" charset="0"/>
                <a:hlinkClick r:id="rId6"/>
              </a:rPr>
              <a:t>Howard EcoWorks </a:t>
            </a:r>
            <a:r>
              <a:rPr lang="en-US" b="0" i="0" dirty="0">
                <a:solidFill>
                  <a:srgbClr val="666666"/>
                </a:solidFill>
                <a:effectLst/>
                <a:latin typeface="Open Sans" panose="020B0606030504020204" pitchFamily="34" charset="0"/>
              </a:rPr>
              <a:t>and Triangle Contracting on the BMP installation elements at both the farm and the school, and </a:t>
            </a:r>
            <a:r>
              <a:rPr lang="en-US" b="0" i="0" u="none" strike="noStrike" dirty="0">
                <a:solidFill>
                  <a:srgbClr val="65B4E8"/>
                </a:solidFill>
                <a:effectLst/>
                <a:latin typeface="Open Sans" panose="020B0606030504020204" pitchFamily="34" charset="0"/>
                <a:hlinkClick r:id="rId7"/>
              </a:rPr>
              <a:t>Coastal Resources Inc</a:t>
            </a:r>
            <a:r>
              <a:rPr lang="en-US" b="0" i="0" dirty="0">
                <a:solidFill>
                  <a:srgbClr val="666666"/>
                </a:solidFill>
                <a:effectLst/>
                <a:latin typeface="Open Sans" panose="020B0606030504020204" pitchFamily="34" charset="0"/>
              </a:rPr>
              <a:t> to supervise the construction of the Atholton project. </a:t>
            </a:r>
            <a:r>
              <a:rPr lang="en-US" b="0" i="0">
                <a:solidFill>
                  <a:srgbClr val="666666"/>
                </a:solidFill>
                <a:effectLst/>
                <a:latin typeface="Open Sans" panose="020B0606030504020204" pitchFamily="34" charset="0"/>
              </a:rPr>
              <a:t>We have also worked in collaboration with the Howard County school system staff, dozens of stakeholders, and community residents. </a:t>
            </a:r>
            <a:endParaRPr lang="en-US"/>
          </a:p>
        </p:txBody>
      </p:sp>
      <p:sp>
        <p:nvSpPr>
          <p:cNvPr id="4" name="Slide Number Placeholder 3"/>
          <p:cNvSpPr>
            <a:spLocks noGrp="1"/>
          </p:cNvSpPr>
          <p:nvPr>
            <p:ph type="sldNum" sz="quarter" idx="5"/>
          </p:nvPr>
        </p:nvSpPr>
        <p:spPr/>
        <p:txBody>
          <a:bodyPr/>
          <a:lstStyle/>
          <a:p>
            <a:fld id="{B3CC652A-E67F-440A-BA36-38062425D76D}" type="slidenum">
              <a:rPr lang="en-US" smtClean="0"/>
              <a:t>4</a:t>
            </a:fld>
            <a:endParaRPr lang="en-US"/>
          </a:p>
        </p:txBody>
      </p:sp>
    </p:spTree>
    <p:extLst>
      <p:ext uri="{BB962C8B-B14F-4D97-AF65-F5344CB8AC3E}">
        <p14:creationId xmlns:p14="http://schemas.microsoft.com/office/powerpoint/2010/main" val="67246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C652A-E67F-440A-BA36-38062425D76D}" type="slidenum">
              <a:rPr lang="en-US" smtClean="0"/>
              <a:t>9</a:t>
            </a:fld>
            <a:endParaRPr lang="en-US"/>
          </a:p>
        </p:txBody>
      </p:sp>
    </p:spTree>
    <p:extLst>
      <p:ext uri="{BB962C8B-B14F-4D97-AF65-F5344CB8AC3E}">
        <p14:creationId xmlns:p14="http://schemas.microsoft.com/office/powerpoint/2010/main" val="295342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Open Sans" panose="020B0606030504020204" pitchFamily="34" charset="0"/>
              </a:rPr>
              <a:t>Brandon Sands, the Manager of Grounds Services for the Howard County Public School System, shared “On behalf of HCPSS, I would like to thank the members of the Community Ecology Institute, Howard EcoWorks, Coastal Resources, and the Chesapeake Bay Trust, for their superior work on the Atholton High School stormwater management project. It was a pleasure to have such a collaborative effort on this successful project. I look forward to working with this group on future projects and further educating students, staff, and patrons on the importance of proper stormwater management, conservation, and native landscaping.”</a:t>
            </a:r>
            <a:endParaRPr lang="en-US" dirty="0"/>
          </a:p>
          <a:p>
            <a:endParaRPr lang="en-US" dirty="0"/>
          </a:p>
        </p:txBody>
      </p:sp>
      <p:sp>
        <p:nvSpPr>
          <p:cNvPr id="4" name="Slide Number Placeholder 3"/>
          <p:cNvSpPr>
            <a:spLocks noGrp="1"/>
          </p:cNvSpPr>
          <p:nvPr>
            <p:ph type="sldNum" sz="quarter" idx="5"/>
          </p:nvPr>
        </p:nvSpPr>
        <p:spPr/>
        <p:txBody>
          <a:bodyPr/>
          <a:lstStyle/>
          <a:p>
            <a:fld id="{B3CC652A-E67F-440A-BA36-38062425D76D}" type="slidenum">
              <a:rPr lang="en-US" smtClean="0"/>
              <a:t>10</a:t>
            </a:fld>
            <a:endParaRPr lang="en-US"/>
          </a:p>
        </p:txBody>
      </p:sp>
    </p:spTree>
    <p:extLst>
      <p:ext uri="{BB962C8B-B14F-4D97-AF65-F5344CB8AC3E}">
        <p14:creationId xmlns:p14="http://schemas.microsoft.com/office/powerpoint/2010/main" val="12096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1F5B-D853-AB8C-ECA4-B88E03C4ED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6F6E4B-3860-11F9-6E85-8790E551F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167B8-D637-0ED9-A74C-9A4382E1E1F0}"/>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5" name="Footer Placeholder 4">
            <a:extLst>
              <a:ext uri="{FF2B5EF4-FFF2-40B4-BE49-F238E27FC236}">
                <a16:creationId xmlns:a16="http://schemas.microsoft.com/office/drawing/2014/main" id="{4C84EAF3-B720-9EC2-D0F2-E637F7CE2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40B45-2B0F-BB05-BDDB-5509483C9924}"/>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67089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21CC-CF04-0358-0973-FDBECD4C06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4B932C-2D54-02B2-ED07-0B18C04688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05223-9CE9-65FD-AAB1-4996B5D77469}"/>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5" name="Footer Placeholder 4">
            <a:extLst>
              <a:ext uri="{FF2B5EF4-FFF2-40B4-BE49-F238E27FC236}">
                <a16:creationId xmlns:a16="http://schemas.microsoft.com/office/drawing/2014/main" id="{A7100613-80C8-AFF6-BDF2-D645E5059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86F01-51DB-427D-57A2-71286967B98D}"/>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2394871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3C975-F9A9-BC09-7C49-E6D7D3CB36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599493-79F7-F7A2-850A-11FC11BC76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B9880-7E12-61D7-7C4C-9ED422FCDE27}"/>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5" name="Footer Placeholder 4">
            <a:extLst>
              <a:ext uri="{FF2B5EF4-FFF2-40B4-BE49-F238E27FC236}">
                <a16:creationId xmlns:a16="http://schemas.microsoft.com/office/drawing/2014/main" id="{EA293656-6CD5-30AF-65AB-908BD4B39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0977C-2E2C-3EA3-C4A1-E4F8B51762D1}"/>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274920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0750-B914-2143-66AB-D1CB774BB2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DC23E-DF08-6F79-6513-BA4F1227EC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6A257-1A52-CE27-45BF-AE2C0AABF92A}"/>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5" name="Footer Placeholder 4">
            <a:extLst>
              <a:ext uri="{FF2B5EF4-FFF2-40B4-BE49-F238E27FC236}">
                <a16:creationId xmlns:a16="http://schemas.microsoft.com/office/drawing/2014/main" id="{CD239124-48DC-F3B3-4807-740C7972D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657F1-9EC3-C6CA-9CFC-F7FBAE03365A}"/>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369630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39C-2963-BA01-D26F-D5442B6E8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B8566A-9AED-0C99-8707-F9A612AED3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DAEB8-44F1-8E7F-9EA3-0F41DB369D29}"/>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5" name="Footer Placeholder 4">
            <a:extLst>
              <a:ext uri="{FF2B5EF4-FFF2-40B4-BE49-F238E27FC236}">
                <a16:creationId xmlns:a16="http://schemas.microsoft.com/office/drawing/2014/main" id="{8EACC1F7-4BDF-CDE8-BA84-7D3E3AA1F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AD9E9-1293-9325-55A5-3CB1DE534238}"/>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330320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B868-3C09-7AC5-0D4C-E21AEA563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B7D82-724D-3F0A-24E8-6EEBB75331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0DE70-E92F-081B-7371-030B3BF480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61053E-7B5F-718C-C8E4-3DE1B4F8A04A}"/>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6" name="Footer Placeholder 5">
            <a:extLst>
              <a:ext uri="{FF2B5EF4-FFF2-40B4-BE49-F238E27FC236}">
                <a16:creationId xmlns:a16="http://schemas.microsoft.com/office/drawing/2014/main" id="{BA5C420A-C671-EA3F-DC6C-7243F15EA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A4B06-4747-6FA5-F887-EE4D9862841F}"/>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75342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0932-6D37-F266-524E-339A8D6DAC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C3150-0143-8A13-E317-32BC016864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3429EF-7C81-E766-F9A3-5B2BFF0226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7EA1E5-89C3-959F-1024-857936439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D3786C-F43A-EDE6-198B-957821C86F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E27A6-2EFE-9AB6-5E5F-2C468DD2618B}"/>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8" name="Footer Placeholder 7">
            <a:extLst>
              <a:ext uri="{FF2B5EF4-FFF2-40B4-BE49-F238E27FC236}">
                <a16:creationId xmlns:a16="http://schemas.microsoft.com/office/drawing/2014/main" id="{43DCA9AB-C2FB-73CD-2FDA-8CFE7E1A54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087473-34FB-1827-41BF-67A9CA9A5806}"/>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223314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195D-2885-65CE-945E-7CA29A68DD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A2074C-931A-331B-8477-D78D0D20AE3E}"/>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4" name="Footer Placeholder 3">
            <a:extLst>
              <a:ext uri="{FF2B5EF4-FFF2-40B4-BE49-F238E27FC236}">
                <a16:creationId xmlns:a16="http://schemas.microsoft.com/office/drawing/2014/main" id="{AF675672-99E6-FDDD-D299-60BAB1DAC9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BC1881-FCAD-E139-2CB8-D66813E09E4B}"/>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828775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8101CE-11C5-82A7-54AB-27AE180339E2}"/>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3" name="Footer Placeholder 2">
            <a:extLst>
              <a:ext uri="{FF2B5EF4-FFF2-40B4-BE49-F238E27FC236}">
                <a16:creationId xmlns:a16="http://schemas.microsoft.com/office/drawing/2014/main" id="{BCB47C35-6BD2-851E-CDEA-ABB7812CDC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93C368-878E-84D4-D3D2-9A9D05C7770E}"/>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14319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D181-E4C8-955D-F8A1-451D9BF5E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C52455-23A3-47AE-8016-2C0CC2A523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515B8-8E72-125A-A7F8-D7751DE06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771636-10FF-EA18-74D6-576E65E56A42}"/>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6" name="Footer Placeholder 5">
            <a:extLst>
              <a:ext uri="{FF2B5EF4-FFF2-40B4-BE49-F238E27FC236}">
                <a16:creationId xmlns:a16="http://schemas.microsoft.com/office/drawing/2014/main" id="{BD9A87E1-B9B8-54D2-7B61-889DBBD74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77F52-E057-583E-9CE4-CB8BFDA3962A}"/>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358894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E213-DAD4-C9D8-811F-F8F4FC514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4417E9-7985-91FC-ADCB-6E5CFB26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97B517-1367-C1F3-7D90-3CBD2200F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990C0-CC81-9205-6D5E-ACD9F879D5A1}"/>
              </a:ext>
            </a:extLst>
          </p:cNvPr>
          <p:cNvSpPr>
            <a:spLocks noGrp="1"/>
          </p:cNvSpPr>
          <p:nvPr>
            <p:ph type="dt" sz="half" idx="10"/>
          </p:nvPr>
        </p:nvSpPr>
        <p:spPr/>
        <p:txBody>
          <a:bodyPr/>
          <a:lstStyle/>
          <a:p>
            <a:fld id="{DBAEC12C-A309-4735-BD2C-C36CACBC3639}" type="datetimeFigureOut">
              <a:rPr lang="en-US" smtClean="0"/>
              <a:t>12/19/2023</a:t>
            </a:fld>
            <a:endParaRPr lang="en-US"/>
          </a:p>
        </p:txBody>
      </p:sp>
      <p:sp>
        <p:nvSpPr>
          <p:cNvPr id="6" name="Footer Placeholder 5">
            <a:extLst>
              <a:ext uri="{FF2B5EF4-FFF2-40B4-BE49-F238E27FC236}">
                <a16:creationId xmlns:a16="http://schemas.microsoft.com/office/drawing/2014/main" id="{1019BC03-F209-9E43-7C9A-EDDAD5596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503ED-8CAA-D0EE-7822-285D81E888C0}"/>
              </a:ext>
            </a:extLst>
          </p:cNvPr>
          <p:cNvSpPr>
            <a:spLocks noGrp="1"/>
          </p:cNvSpPr>
          <p:nvPr>
            <p:ph type="sldNum" sz="quarter" idx="12"/>
          </p:nvPr>
        </p:nvSpPr>
        <p:spPr/>
        <p:txBody>
          <a:bodyPr/>
          <a:lstStyle/>
          <a:p>
            <a:fld id="{12B1D923-EF4A-4DD2-8FB0-D6A32D02BF31}" type="slidenum">
              <a:rPr lang="en-US" smtClean="0"/>
              <a:t>‹#›</a:t>
            </a:fld>
            <a:endParaRPr lang="en-US"/>
          </a:p>
        </p:txBody>
      </p:sp>
    </p:spTree>
    <p:extLst>
      <p:ext uri="{BB962C8B-B14F-4D97-AF65-F5344CB8AC3E}">
        <p14:creationId xmlns:p14="http://schemas.microsoft.com/office/powerpoint/2010/main" val="2402355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493DC2-CA93-5697-8C70-84A2FE3F8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D46D4-06D7-15AC-99FA-5ACC22F1D5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7C6D3-F090-BCFD-BF52-DCBA1DCD85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EC12C-A309-4735-BD2C-C36CACBC3639}" type="datetimeFigureOut">
              <a:rPr lang="en-US" smtClean="0"/>
              <a:t>12/19/2023</a:t>
            </a:fld>
            <a:endParaRPr lang="en-US"/>
          </a:p>
        </p:txBody>
      </p:sp>
      <p:sp>
        <p:nvSpPr>
          <p:cNvPr id="5" name="Footer Placeholder 4">
            <a:extLst>
              <a:ext uri="{FF2B5EF4-FFF2-40B4-BE49-F238E27FC236}">
                <a16:creationId xmlns:a16="http://schemas.microsoft.com/office/drawing/2014/main" id="{71FA4DBD-19E4-ECB8-6C3F-03E47E7BC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458968-74C5-914F-CF69-CFABEC553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1D923-EF4A-4DD2-8FB0-D6A32D02BF31}" type="slidenum">
              <a:rPr lang="en-US" smtClean="0"/>
              <a:t>‹#›</a:t>
            </a:fld>
            <a:endParaRPr lang="en-US"/>
          </a:p>
        </p:txBody>
      </p:sp>
    </p:spTree>
    <p:extLst>
      <p:ext uri="{BB962C8B-B14F-4D97-AF65-F5344CB8AC3E}">
        <p14:creationId xmlns:p14="http://schemas.microsoft.com/office/powerpoint/2010/main" val="63619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AFA84-592B-9BE6-7EDD-EC528B3C4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895" y="535048"/>
            <a:ext cx="4774701" cy="3268871"/>
          </a:xfrm>
          <a:prstGeom prst="rect">
            <a:avLst/>
          </a:prstGeom>
        </p:spPr>
      </p:pic>
      <p:sp>
        <p:nvSpPr>
          <p:cNvPr id="3" name="TextBox 2">
            <a:extLst>
              <a:ext uri="{FF2B5EF4-FFF2-40B4-BE49-F238E27FC236}">
                <a16:creationId xmlns:a16="http://schemas.microsoft.com/office/drawing/2014/main" id="{13FE7992-E1EA-8815-D05B-D5849A913FC7}"/>
              </a:ext>
            </a:extLst>
          </p:cNvPr>
          <p:cNvSpPr txBox="1"/>
          <p:nvPr/>
        </p:nvSpPr>
        <p:spPr>
          <a:xfrm>
            <a:off x="700643" y="4245429"/>
            <a:ext cx="10960925" cy="1754326"/>
          </a:xfrm>
          <a:prstGeom prst="rect">
            <a:avLst/>
          </a:prstGeom>
          <a:noFill/>
        </p:spPr>
        <p:txBody>
          <a:bodyPr wrap="square" rtlCol="0">
            <a:spAutoFit/>
          </a:bodyPr>
          <a:lstStyle/>
          <a:p>
            <a:pPr algn="ctr"/>
            <a:endParaRPr lang="en-US" dirty="0"/>
          </a:p>
          <a:p>
            <a:pPr algn="ctr"/>
            <a:r>
              <a:rPr lang="en-US" b="0" i="0" dirty="0">
                <a:solidFill>
                  <a:srgbClr val="000000"/>
                </a:solidFill>
                <a:effectLst/>
                <a:latin typeface="CALIBRI" panose="020F0502020204030204" pitchFamily="34" charset="0"/>
              </a:rPr>
              <a:t>Walkable Watershed: Using a Neighborhood’s Stormwater Challenges to Build Community and Enhance Education</a:t>
            </a:r>
          </a:p>
          <a:p>
            <a:pPr algn="ctr"/>
            <a:endParaRPr lang="en-US" dirty="0">
              <a:solidFill>
                <a:srgbClr val="000000"/>
              </a:solidFill>
              <a:latin typeface="CALIBRI" panose="020F0502020204030204" pitchFamily="34" charset="0"/>
            </a:endParaRPr>
          </a:p>
          <a:p>
            <a:pPr algn="ctr"/>
            <a:r>
              <a:rPr lang="en-US" b="0" i="0" dirty="0">
                <a:solidFill>
                  <a:srgbClr val="000000"/>
                </a:solidFill>
                <a:effectLst/>
                <a:latin typeface="CALIBRI" panose="020F0502020204030204" pitchFamily="34" charset="0"/>
              </a:rPr>
              <a:t>Funded by a Green Streets, Green Jobs, Green Towns Grant from the Chesapeake Bay Trust</a:t>
            </a:r>
          </a:p>
          <a:p>
            <a:pPr algn="ctr"/>
            <a:endParaRPr lang="en-US" b="0" i="0" dirty="0">
              <a:solidFill>
                <a:srgbClr val="000000"/>
              </a:solidFill>
              <a:effectLst/>
              <a:latin typeface="CALIBRI" panose="020F0502020204030204" pitchFamily="34" charset="0"/>
            </a:endParaRPr>
          </a:p>
          <a:p>
            <a:pPr algn="ctr"/>
            <a:r>
              <a:rPr lang="en-US" dirty="0">
                <a:solidFill>
                  <a:srgbClr val="000000"/>
                </a:solidFill>
                <a:latin typeface="CALIBRI" panose="020F0502020204030204" pitchFamily="34" charset="0"/>
              </a:rPr>
              <a:t>Community Engagement</a:t>
            </a:r>
            <a:r>
              <a:rPr lang="en-US" b="0" i="0" dirty="0">
                <a:solidFill>
                  <a:srgbClr val="000000"/>
                </a:solidFill>
                <a:effectLst/>
                <a:latin typeface="CALIBRI" panose="020F0502020204030204" pitchFamily="34" charset="0"/>
              </a:rPr>
              <a:t> </a:t>
            </a:r>
            <a:r>
              <a:rPr lang="en-US" dirty="0">
                <a:solidFill>
                  <a:srgbClr val="000000"/>
                </a:solidFill>
                <a:latin typeface="CALIBRI" panose="020F0502020204030204" pitchFamily="34" charset="0"/>
              </a:rPr>
              <a:t>Presentation</a:t>
            </a:r>
            <a:endParaRPr lang="en-US" dirty="0"/>
          </a:p>
        </p:txBody>
      </p:sp>
    </p:spTree>
    <p:extLst>
      <p:ext uri="{BB962C8B-B14F-4D97-AF65-F5344CB8AC3E}">
        <p14:creationId xmlns:p14="http://schemas.microsoft.com/office/powerpoint/2010/main" val="225972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51EA0A-0BB4-328D-A677-11132877142F}"/>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0215" b="4807"/>
          <a:stretch/>
        </p:blipFill>
        <p:spPr>
          <a:xfrm>
            <a:off x="-8" y="-4"/>
            <a:ext cx="12192000" cy="6855958"/>
          </a:xfrm>
          <a:prstGeom prst="rect">
            <a:avLst/>
          </a:prstGeom>
        </p:spPr>
      </p:pic>
      <p:sp>
        <p:nvSpPr>
          <p:cNvPr id="2" name="Title 1">
            <a:extLst>
              <a:ext uri="{FF2B5EF4-FFF2-40B4-BE49-F238E27FC236}">
                <a16:creationId xmlns:a16="http://schemas.microsoft.com/office/drawing/2014/main" id="{2BE86E12-9D58-6334-2946-9F5BB72BBE45}"/>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4400" kern="1200">
                <a:solidFill>
                  <a:schemeClr val="tx1"/>
                </a:solidFill>
                <a:latin typeface="+mj-lt"/>
                <a:ea typeface="+mj-ea"/>
                <a:cs typeface="+mj-cs"/>
              </a:rPr>
              <a:t>Volunteer days – Sept &amp; Oct</a:t>
            </a:r>
          </a:p>
        </p:txBody>
      </p:sp>
      <p:sp>
        <p:nvSpPr>
          <p:cNvPr id="3" name="Text Placeholder 2">
            <a:extLst>
              <a:ext uri="{FF2B5EF4-FFF2-40B4-BE49-F238E27FC236}">
                <a16:creationId xmlns:a16="http://schemas.microsoft.com/office/drawing/2014/main" id="{2D6E63B0-F03E-9891-60C5-16AC010EFC15}"/>
              </a:ext>
            </a:extLst>
          </p:cNvPr>
          <p:cNvSpPr>
            <a:spLocks noGrp="1"/>
          </p:cNvSpPr>
          <p:nvPr>
            <p:ph type="body" idx="1"/>
          </p:nvPr>
        </p:nvSpPr>
        <p:spPr>
          <a:xfrm>
            <a:off x="4128370" y="3945418"/>
            <a:ext cx="4937936" cy="576738"/>
          </a:xfrm>
        </p:spPr>
        <p:txBody>
          <a:bodyPr vert="horz" lIns="91440" tIns="45720" rIns="91440" bIns="45720" rtlCol="0" anchor="b">
            <a:normAutofit/>
          </a:bodyPr>
          <a:lstStyle/>
          <a:p>
            <a:r>
              <a:rPr lang="en-US" sz="1700" dirty="0">
                <a:solidFill>
                  <a:schemeClr val="tx1"/>
                </a:solidFill>
              </a:rPr>
              <a:t>Planting the project area w</a:t>
            </a:r>
            <a:r>
              <a:rPr lang="en-US" sz="1700" kern="1200" dirty="0">
                <a:solidFill>
                  <a:schemeClr val="tx1"/>
                </a:solidFill>
                <a:latin typeface="+mn-lt"/>
                <a:ea typeface="+mn-ea"/>
                <a:cs typeface="+mn-cs"/>
              </a:rPr>
              <a:t>ith Atholton student clubs and CEI Green SEEDS interns. </a:t>
            </a:r>
          </a:p>
        </p:txBody>
      </p:sp>
      <p:sp>
        <p:nvSpPr>
          <p:cNvPr id="26" name="Freeform: Shape 25">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1F75249-495F-7410-CEFC-82BA3633B481}"/>
              </a:ext>
            </a:extLst>
          </p:cNvPr>
          <p:cNvPicPr>
            <a:picLocks noChangeAspect="1"/>
          </p:cNvPicPr>
          <p:nvPr/>
        </p:nvPicPr>
        <p:blipFill rotWithShape="1">
          <a:blip r:embed="rId4">
            <a:extLst>
              <a:ext uri="{28A0092B-C50C-407E-A947-70E740481C1C}">
                <a14:useLocalDpi xmlns:a14="http://schemas.microsoft.com/office/drawing/2010/main" val="0"/>
              </a:ext>
            </a:extLst>
          </a:blip>
          <a:srcRect t="24049" r="-3" b="32156"/>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8" name="Picture 7">
            <a:extLst>
              <a:ext uri="{FF2B5EF4-FFF2-40B4-BE49-F238E27FC236}">
                <a16:creationId xmlns:a16="http://schemas.microsoft.com/office/drawing/2014/main" id="{0879D70A-50FF-86FB-E3FA-C19BAF37705F}"/>
              </a:ext>
            </a:extLst>
          </p:cNvPr>
          <p:cNvPicPr>
            <a:picLocks noChangeAspect="1"/>
          </p:cNvPicPr>
          <p:nvPr/>
        </p:nvPicPr>
        <p:blipFill rotWithShape="1">
          <a:blip r:embed="rId5">
            <a:extLst>
              <a:ext uri="{28A0092B-C50C-407E-A947-70E740481C1C}">
                <a14:useLocalDpi xmlns:a14="http://schemas.microsoft.com/office/drawing/2010/main" val="0"/>
              </a:ext>
            </a:extLst>
          </a:blip>
          <a:srcRect r="-1" b="3853"/>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DEF727-C263-118B-77A0-45E520E335B1}"/>
              </a:ext>
            </a:extLst>
          </p:cNvPr>
          <p:cNvPicPr>
            <a:picLocks noChangeAspect="1"/>
          </p:cNvPicPr>
          <p:nvPr/>
        </p:nvPicPr>
        <p:blipFill rotWithShape="1">
          <a:blip r:embed="rId6">
            <a:extLst>
              <a:ext uri="{28A0092B-C50C-407E-A947-70E740481C1C}">
                <a14:useLocalDpi xmlns:a14="http://schemas.microsoft.com/office/drawing/2010/main" val="0"/>
              </a:ext>
            </a:extLst>
          </a:blip>
          <a:srcRect r="25002"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121D5F6-24D6-26D4-3A13-8B97FA40CD44}"/>
              </a:ext>
            </a:extLst>
          </p:cNvPr>
          <p:cNvPicPr>
            <a:picLocks noChangeAspect="1"/>
          </p:cNvPicPr>
          <p:nvPr/>
        </p:nvPicPr>
        <p:blipFill rotWithShape="1">
          <a:blip r:embed="rId7">
            <a:extLst>
              <a:ext uri="{28A0092B-C50C-407E-A947-70E740481C1C}">
                <a14:useLocalDpi xmlns:a14="http://schemas.microsoft.com/office/drawing/2010/main" val="0"/>
              </a:ext>
            </a:extLst>
          </a:blip>
          <a:srcRect l="12114" r="15341"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4" name="Freeform: Shape 33">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FB000D-ADAE-9235-F394-2638178AE748}"/>
              </a:ext>
            </a:extLst>
          </p:cNvPr>
          <p:cNvPicPr>
            <a:picLocks noChangeAspect="1"/>
          </p:cNvPicPr>
          <p:nvPr/>
        </p:nvPicPr>
        <p:blipFill rotWithShape="1">
          <a:blip r:embed="rId8">
            <a:extLst>
              <a:ext uri="{28A0092B-C50C-407E-A947-70E740481C1C}">
                <a14:useLocalDpi xmlns:a14="http://schemas.microsoft.com/office/drawing/2010/main" val="0"/>
              </a:ext>
            </a:extLst>
          </a:blip>
          <a:srcRect l="11323" r="12545" b="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34378068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7DA94-70A4-9EF3-F188-02FA7F53B329}"/>
              </a:ext>
            </a:extLst>
          </p:cNvPr>
          <p:cNvPicPr>
            <a:picLocks noChangeAspect="1"/>
          </p:cNvPicPr>
          <p:nvPr/>
        </p:nvPicPr>
        <p:blipFill>
          <a:blip r:embed="rId2"/>
          <a:stretch>
            <a:fillRect/>
          </a:stretch>
        </p:blipFill>
        <p:spPr>
          <a:xfrm>
            <a:off x="1539557" y="0"/>
            <a:ext cx="9112886" cy="6858000"/>
          </a:xfrm>
          <a:prstGeom prst="rect">
            <a:avLst/>
          </a:prstGeom>
        </p:spPr>
      </p:pic>
    </p:spTree>
    <p:extLst>
      <p:ext uri="{BB962C8B-B14F-4D97-AF65-F5344CB8AC3E}">
        <p14:creationId xmlns:p14="http://schemas.microsoft.com/office/powerpoint/2010/main" val="979183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FDFB-BD76-1ACE-60AE-A864321C5CD3}"/>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4400" kern="1200">
                <a:solidFill>
                  <a:schemeClr val="tx1"/>
                </a:solidFill>
                <a:latin typeface="+mj-lt"/>
                <a:ea typeface="+mj-ea"/>
                <a:cs typeface="+mj-cs"/>
              </a:rPr>
              <a:t>Post – planting October 30, 2023</a:t>
            </a:r>
          </a:p>
        </p:txBody>
      </p:sp>
      <p:sp>
        <p:nvSpPr>
          <p:cNvPr id="3" name="Text Placeholder 2">
            <a:extLst>
              <a:ext uri="{FF2B5EF4-FFF2-40B4-BE49-F238E27FC236}">
                <a16:creationId xmlns:a16="http://schemas.microsoft.com/office/drawing/2014/main" id="{88C16BB7-DB9F-2357-4CA1-02721B321B79}"/>
              </a:ext>
            </a:extLst>
          </p:cNvPr>
          <p:cNvSpPr>
            <a:spLocks noGrp="1"/>
          </p:cNvSpPr>
          <p:nvPr>
            <p:ph type="body" idx="1"/>
          </p:nvPr>
        </p:nvSpPr>
        <p:spPr>
          <a:xfrm>
            <a:off x="4128370" y="3945418"/>
            <a:ext cx="4937936" cy="576738"/>
          </a:xfrm>
        </p:spPr>
        <p:txBody>
          <a:bodyPr vert="horz" lIns="91440" tIns="45720" rIns="91440" bIns="45720" rtlCol="0" anchor="b">
            <a:normAutofit/>
          </a:bodyPr>
          <a:lstStyle/>
          <a:p>
            <a:r>
              <a:rPr lang="en-US" sz="2000" kern="1200">
                <a:solidFill>
                  <a:schemeClr val="tx1"/>
                </a:solidFill>
                <a:latin typeface="+mn-lt"/>
                <a:ea typeface="+mn-ea"/>
                <a:cs typeface="+mn-cs"/>
              </a:rPr>
              <a:t>Planting completed by Howard EcoWorks</a:t>
            </a:r>
          </a:p>
        </p:txBody>
      </p:sp>
      <p:sp>
        <p:nvSpPr>
          <p:cNvPr id="13" name="Freeform: Shape 1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F65D035-D37D-1C8A-6552-14F756A318C4}"/>
              </a:ext>
            </a:extLst>
          </p:cNvPr>
          <p:cNvPicPr>
            <a:picLocks noChangeAspect="1"/>
          </p:cNvPicPr>
          <p:nvPr/>
        </p:nvPicPr>
        <p:blipFill rotWithShape="1">
          <a:blip r:embed="rId2">
            <a:extLst>
              <a:ext uri="{28A0092B-C50C-407E-A947-70E740481C1C}">
                <a14:useLocalDpi xmlns:a14="http://schemas.microsoft.com/office/drawing/2010/main" val="0"/>
              </a:ext>
            </a:extLst>
          </a:blip>
          <a:srcRect t="8022" r="-1" b="14122"/>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Picture 6">
            <a:extLst>
              <a:ext uri="{FF2B5EF4-FFF2-40B4-BE49-F238E27FC236}">
                <a16:creationId xmlns:a16="http://schemas.microsoft.com/office/drawing/2014/main" id="{9422DC84-7F56-F209-AB9B-BBE8E05F45E9}"/>
              </a:ext>
            </a:extLst>
          </p:cNvPr>
          <p:cNvPicPr>
            <a:picLocks noChangeAspect="1"/>
          </p:cNvPicPr>
          <p:nvPr/>
        </p:nvPicPr>
        <p:blipFill rotWithShape="1">
          <a:blip r:embed="rId3">
            <a:extLst>
              <a:ext uri="{28A0092B-C50C-407E-A947-70E740481C1C}">
                <a14:useLocalDpi xmlns:a14="http://schemas.microsoft.com/office/drawing/2010/main" val="0"/>
              </a:ext>
            </a:extLst>
          </a:blip>
          <a:srcRect t="3854" r="-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7" name="Oval 1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EF369A5-9EB0-8AE7-9FF7-8D9ED50100AF}"/>
              </a:ext>
            </a:extLst>
          </p:cNvPr>
          <p:cNvPicPr>
            <a:picLocks noChangeAspect="1"/>
          </p:cNvPicPr>
          <p:nvPr/>
        </p:nvPicPr>
        <p:blipFill rotWithShape="1">
          <a:blip r:embed="rId4">
            <a:extLst>
              <a:ext uri="{28A0092B-C50C-407E-A947-70E740481C1C}">
                <a14:useLocalDpi xmlns:a14="http://schemas.microsoft.com/office/drawing/2010/main" val="0"/>
              </a:ext>
            </a:extLst>
          </a:blip>
          <a:srcRect t="4814" r="3" b="20188"/>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9" name="Freeform: Shape 1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D9290A-1661-EC47-5C0E-F65A89F14A8E}"/>
              </a:ext>
            </a:extLst>
          </p:cNvPr>
          <p:cNvPicPr>
            <a:picLocks noChangeAspect="1"/>
          </p:cNvPicPr>
          <p:nvPr/>
        </p:nvPicPr>
        <p:blipFill rotWithShape="1">
          <a:blip r:embed="rId5">
            <a:extLst>
              <a:ext uri="{28A0092B-C50C-407E-A947-70E740481C1C}">
                <a14:useLocalDpi xmlns:a14="http://schemas.microsoft.com/office/drawing/2010/main" val="0"/>
              </a:ext>
            </a:extLst>
          </a:blip>
          <a:srcRect t="10133" r="2" b="1233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1" name="Freeform: Shape 2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5E4D0B0F-FBB7-ED20-1DCE-5F05365F346B}"/>
              </a:ext>
            </a:extLst>
          </p:cNvPr>
          <p:cNvPicPr>
            <a:picLocks noChangeAspect="1"/>
          </p:cNvPicPr>
          <p:nvPr/>
        </p:nvPicPr>
        <p:blipFill rotWithShape="1">
          <a:blip r:embed="rId6">
            <a:extLst>
              <a:ext uri="{28A0092B-C50C-407E-A947-70E740481C1C}">
                <a14:useLocalDpi xmlns:a14="http://schemas.microsoft.com/office/drawing/2010/main" val="0"/>
              </a:ext>
            </a:extLst>
          </a:blip>
          <a:srcRect t="19234" r="-2" b="6881"/>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396448329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F75598-3127-949A-E1CA-9FDD19C5E248}"/>
              </a:ext>
            </a:extLst>
          </p:cNvPr>
          <p:cNvPicPr>
            <a:picLocks noChangeAspect="1"/>
          </p:cNvPicPr>
          <p:nvPr/>
        </p:nvPicPr>
        <p:blipFill rotWithShape="1">
          <a:blip r:embed="rId3">
            <a:extLst>
              <a:ext uri="{28A0092B-C50C-407E-A947-70E740481C1C}">
                <a14:useLocalDpi xmlns:a14="http://schemas.microsoft.com/office/drawing/2010/main" val="0"/>
              </a:ext>
            </a:extLst>
          </a:blip>
          <a:srcRect t="319" r="-2" b="8594"/>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descr="A fence and a fence in a yard&#10;&#10;Description automatically generated">
            <a:extLst>
              <a:ext uri="{FF2B5EF4-FFF2-40B4-BE49-F238E27FC236}">
                <a16:creationId xmlns:a16="http://schemas.microsoft.com/office/drawing/2014/main" id="{BE825ECB-BDDD-3014-4AFD-37DAF1B4BD74}"/>
              </a:ext>
            </a:extLst>
          </p:cNvPr>
          <p:cNvPicPr>
            <a:picLocks noChangeAspect="1"/>
          </p:cNvPicPr>
          <p:nvPr/>
        </p:nvPicPr>
        <p:blipFill rotWithShape="1">
          <a:blip r:embed="rId4">
            <a:extLst>
              <a:ext uri="{28A0092B-C50C-407E-A947-70E740481C1C}">
                <a14:useLocalDpi xmlns:a14="http://schemas.microsoft.com/office/drawing/2010/main" val="0"/>
              </a:ext>
            </a:extLst>
          </a:blip>
          <a:srcRect t="18332" r="1" b="24645"/>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8" name="Picture 7" descr="A person walking on a driveway&#10;&#10;Description automatically generated">
            <a:extLst>
              <a:ext uri="{FF2B5EF4-FFF2-40B4-BE49-F238E27FC236}">
                <a16:creationId xmlns:a16="http://schemas.microsoft.com/office/drawing/2014/main" id="{2126BB8D-99D9-FEC3-CF6A-978938FBE5C0}"/>
              </a:ext>
            </a:extLst>
          </p:cNvPr>
          <p:cNvPicPr>
            <a:picLocks noChangeAspect="1"/>
          </p:cNvPicPr>
          <p:nvPr/>
        </p:nvPicPr>
        <p:blipFill rotWithShape="1">
          <a:blip r:embed="rId5">
            <a:extLst>
              <a:ext uri="{28A0092B-C50C-407E-A947-70E740481C1C}">
                <a14:useLocalDpi xmlns:a14="http://schemas.microsoft.com/office/drawing/2010/main" val="0"/>
              </a:ext>
            </a:extLst>
          </a:blip>
          <a:srcRect r="-2" b="45787"/>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3" name="Freeform: Shape 32">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8E86353-03D4-CC29-AC2B-726637DA2010}"/>
              </a:ext>
            </a:extLst>
          </p:cNvPr>
          <p:cNvSpPr txBox="1">
            <a:spLocks/>
          </p:cNvSpPr>
          <p:nvPr/>
        </p:nvSpPr>
        <p:spPr>
          <a:xfrm>
            <a:off x="438912" y="1508760"/>
            <a:ext cx="3429000" cy="28986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kern="1200">
                <a:solidFill>
                  <a:schemeClr val="tx1"/>
                </a:solidFill>
                <a:latin typeface="+mj-lt"/>
                <a:ea typeface="+mj-ea"/>
                <a:cs typeface="+mj-cs"/>
              </a:rPr>
              <a:t>Pre-project conditions</a:t>
            </a:r>
          </a:p>
        </p:txBody>
      </p:sp>
      <p:sp>
        <p:nvSpPr>
          <p:cNvPr id="37" name="Rectangle 36">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B4A895-2D12-160B-CE4E-5FCD45B47640}"/>
              </a:ext>
            </a:extLst>
          </p:cNvPr>
          <p:cNvPicPr>
            <a:picLocks noChangeAspect="1"/>
          </p:cNvPicPr>
          <p:nvPr/>
        </p:nvPicPr>
        <p:blipFill rotWithShape="1">
          <a:blip r:embed="rId6">
            <a:extLst>
              <a:ext uri="{28A0092B-C50C-407E-A947-70E740481C1C}">
                <a14:useLocalDpi xmlns:a14="http://schemas.microsoft.com/office/drawing/2010/main" val="0"/>
              </a:ext>
            </a:extLst>
          </a:blip>
          <a:srcRect l="4159" r="4" b="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9" name="Rectangle 38">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564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A0180E-B55E-EBAB-AF87-25917279197D}"/>
              </a:ext>
            </a:extLst>
          </p:cNvPr>
          <p:cNvPicPr>
            <a:picLocks noChangeAspect="1"/>
          </p:cNvPicPr>
          <p:nvPr/>
        </p:nvPicPr>
        <p:blipFill>
          <a:blip r:embed="rId3"/>
          <a:stretch>
            <a:fillRect/>
          </a:stretch>
        </p:blipFill>
        <p:spPr>
          <a:xfrm>
            <a:off x="1531358" y="0"/>
            <a:ext cx="9129283" cy="6858000"/>
          </a:xfrm>
          <a:prstGeom prst="rect">
            <a:avLst/>
          </a:prstGeom>
        </p:spPr>
      </p:pic>
    </p:spTree>
    <p:extLst>
      <p:ext uri="{BB962C8B-B14F-4D97-AF65-F5344CB8AC3E}">
        <p14:creationId xmlns:p14="http://schemas.microsoft.com/office/powerpoint/2010/main" val="799418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2CC819-AF58-1437-DFA7-ED0BF46B253A}"/>
              </a:ext>
            </a:extLst>
          </p:cNvPr>
          <p:cNvPicPr>
            <a:picLocks noChangeAspect="1"/>
          </p:cNvPicPr>
          <p:nvPr/>
        </p:nvPicPr>
        <p:blipFill rotWithShape="1">
          <a:blip r:embed="rId3">
            <a:extLst>
              <a:ext uri="{28A0092B-C50C-407E-A947-70E740481C1C}">
                <a14:useLocalDpi xmlns:a14="http://schemas.microsoft.com/office/drawing/2010/main" val="0"/>
              </a:ext>
            </a:extLst>
          </a:blip>
          <a:srcRect b="16973"/>
          <a:stretch/>
        </p:blipFill>
        <p:spPr>
          <a:xfrm>
            <a:off x="1" y="-8371"/>
            <a:ext cx="4038603" cy="4470815"/>
          </a:xfrm>
          <a:prstGeom prst="rect">
            <a:avLst/>
          </a:prstGeom>
        </p:spPr>
      </p:pic>
      <p:pic>
        <p:nvPicPr>
          <p:cNvPr id="4" name="Picture 3">
            <a:extLst>
              <a:ext uri="{FF2B5EF4-FFF2-40B4-BE49-F238E27FC236}">
                <a16:creationId xmlns:a16="http://schemas.microsoft.com/office/drawing/2014/main" id="{94E6C91C-609B-11E7-9E38-B251928EC493}"/>
              </a:ext>
            </a:extLst>
          </p:cNvPr>
          <p:cNvPicPr>
            <a:picLocks noChangeAspect="1"/>
          </p:cNvPicPr>
          <p:nvPr/>
        </p:nvPicPr>
        <p:blipFill rotWithShape="1">
          <a:blip r:embed="rId4">
            <a:extLst>
              <a:ext uri="{28A0092B-C50C-407E-A947-70E740481C1C}">
                <a14:useLocalDpi xmlns:a14="http://schemas.microsoft.com/office/drawing/2010/main" val="0"/>
              </a:ext>
            </a:extLst>
          </a:blip>
          <a:srcRect l="12714" r="18898" b="2"/>
          <a:stretch/>
        </p:blipFill>
        <p:spPr>
          <a:xfrm>
            <a:off x="4038600" y="-8371"/>
            <a:ext cx="4076700" cy="4470815"/>
          </a:xfrm>
          <a:prstGeom prst="rect">
            <a:avLst/>
          </a:prstGeom>
        </p:spPr>
      </p:pic>
      <p:pic>
        <p:nvPicPr>
          <p:cNvPr id="5" name="Picture 4">
            <a:extLst>
              <a:ext uri="{FF2B5EF4-FFF2-40B4-BE49-F238E27FC236}">
                <a16:creationId xmlns:a16="http://schemas.microsoft.com/office/drawing/2014/main" id="{EDED3EC7-C69F-06AA-8AEE-C7FF25B5C305}"/>
              </a:ext>
            </a:extLst>
          </p:cNvPr>
          <p:cNvPicPr>
            <a:picLocks noChangeAspect="1"/>
          </p:cNvPicPr>
          <p:nvPr/>
        </p:nvPicPr>
        <p:blipFill rotWithShape="1">
          <a:blip r:embed="rId5">
            <a:extLst>
              <a:ext uri="{28A0092B-C50C-407E-A947-70E740481C1C}">
                <a14:useLocalDpi xmlns:a14="http://schemas.microsoft.com/office/drawing/2010/main" val="0"/>
              </a:ext>
            </a:extLst>
          </a:blip>
          <a:srcRect r="31613" b="2"/>
          <a:stretch/>
        </p:blipFill>
        <p:spPr>
          <a:xfrm>
            <a:off x="8115292" y="-8371"/>
            <a:ext cx="4076700" cy="4470815"/>
          </a:xfrm>
          <a:prstGeom prst="rect">
            <a:avLst/>
          </a:prstGeom>
        </p:spPr>
      </p:pic>
      <p:sp>
        <p:nvSpPr>
          <p:cNvPr id="13" name="Rectangle 12">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12191998"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4462444"/>
            <a:ext cx="12196636"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7" y="4466372"/>
            <a:ext cx="4076697"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469521"/>
            <a:ext cx="12192001"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12B70C2-7F73-A56C-59F1-2E80FB1403C0}"/>
              </a:ext>
            </a:extLst>
          </p:cNvPr>
          <p:cNvSpPr>
            <a:spLocks noGrp="1"/>
          </p:cNvSpPr>
          <p:nvPr>
            <p:ph type="title"/>
          </p:nvPr>
        </p:nvSpPr>
        <p:spPr>
          <a:xfrm>
            <a:off x="1371597" y="4341597"/>
            <a:ext cx="9448802" cy="864318"/>
          </a:xfrm>
        </p:spPr>
        <p:txBody>
          <a:bodyPr vert="horz" lIns="91440" tIns="45720" rIns="91440" bIns="45720" rtlCol="0" anchor="b">
            <a:normAutofit/>
          </a:bodyPr>
          <a:lstStyle/>
          <a:p>
            <a:r>
              <a:rPr lang="en-US" sz="4000" kern="1200" dirty="0">
                <a:solidFill>
                  <a:srgbClr val="FFFFFF"/>
                </a:solidFill>
                <a:latin typeface="+mj-lt"/>
                <a:ea typeface="+mj-ea"/>
                <a:cs typeface="+mj-cs"/>
              </a:rPr>
              <a:t>Kick off meeting – April 14, 2023</a:t>
            </a:r>
          </a:p>
        </p:txBody>
      </p:sp>
      <p:sp>
        <p:nvSpPr>
          <p:cNvPr id="3" name="Text Placeholder 2">
            <a:extLst>
              <a:ext uri="{FF2B5EF4-FFF2-40B4-BE49-F238E27FC236}">
                <a16:creationId xmlns:a16="http://schemas.microsoft.com/office/drawing/2014/main" id="{4ED8E31E-9B53-0B0F-4E1B-17C4A28D0005}"/>
              </a:ext>
            </a:extLst>
          </p:cNvPr>
          <p:cNvSpPr>
            <a:spLocks noGrp="1"/>
          </p:cNvSpPr>
          <p:nvPr>
            <p:ph type="body" idx="1"/>
          </p:nvPr>
        </p:nvSpPr>
        <p:spPr>
          <a:xfrm>
            <a:off x="1216113" y="5205915"/>
            <a:ext cx="3963498" cy="1132422"/>
          </a:xfrm>
        </p:spPr>
        <p:txBody>
          <a:bodyPr vert="horz" lIns="91440" tIns="45720" rIns="91440" bIns="45720" rtlCol="0">
            <a:noAutofit/>
          </a:bodyPr>
          <a:lstStyle/>
          <a:p>
            <a:r>
              <a:rPr lang="en-US" sz="1800" kern="1200" dirty="0">
                <a:solidFill>
                  <a:srgbClr val="FFFFFF"/>
                </a:solidFill>
                <a:latin typeface="+mn-lt"/>
                <a:ea typeface="+mn-ea"/>
                <a:cs typeface="+mn-cs"/>
              </a:rPr>
              <a:t>Participants included:</a:t>
            </a:r>
          </a:p>
          <a:p>
            <a:pPr marL="285750" indent="-285750">
              <a:buFont typeface="Arial" panose="020B0604020202020204" pitchFamily="34" charset="0"/>
              <a:buChar char="•"/>
            </a:pPr>
            <a:r>
              <a:rPr lang="en-US" sz="1800" kern="1200" dirty="0">
                <a:solidFill>
                  <a:srgbClr val="FFFFFF"/>
                </a:solidFill>
                <a:latin typeface="+mn-lt"/>
                <a:ea typeface="+mn-ea"/>
                <a:cs typeface="+mn-cs"/>
              </a:rPr>
              <a:t>The Chesapeake Bay Trust</a:t>
            </a:r>
          </a:p>
          <a:p>
            <a:pPr marL="285750" indent="-285750">
              <a:buFont typeface="Arial" panose="020B0604020202020204" pitchFamily="34" charset="0"/>
              <a:buChar char="•"/>
            </a:pPr>
            <a:r>
              <a:rPr lang="en-US" sz="1800" kern="1200" dirty="0">
                <a:solidFill>
                  <a:srgbClr val="FFFFFF"/>
                </a:solidFill>
                <a:latin typeface="+mn-lt"/>
                <a:ea typeface="+mn-ea"/>
                <a:cs typeface="+mn-cs"/>
              </a:rPr>
              <a:t>Howard County Government</a:t>
            </a:r>
          </a:p>
          <a:p>
            <a:pPr marL="285750" indent="-285750">
              <a:buFont typeface="Arial" panose="020B0604020202020204" pitchFamily="34" charset="0"/>
              <a:buChar char="•"/>
            </a:pPr>
            <a:r>
              <a:rPr lang="en-US" sz="1800" kern="1200" dirty="0">
                <a:solidFill>
                  <a:srgbClr val="FFFFFF"/>
                </a:solidFill>
                <a:latin typeface="+mn-lt"/>
                <a:ea typeface="+mn-ea"/>
                <a:cs typeface="+mn-cs"/>
              </a:rPr>
              <a:t>Watershed Stewards Academy</a:t>
            </a:r>
          </a:p>
        </p:txBody>
      </p:sp>
      <p:sp>
        <p:nvSpPr>
          <p:cNvPr id="7" name="TextBox 6">
            <a:extLst>
              <a:ext uri="{FF2B5EF4-FFF2-40B4-BE49-F238E27FC236}">
                <a16:creationId xmlns:a16="http://schemas.microsoft.com/office/drawing/2014/main" id="{E6584F88-424D-26A3-D490-0626BBCCE7B4}"/>
              </a:ext>
            </a:extLst>
          </p:cNvPr>
          <p:cNvSpPr txBox="1"/>
          <p:nvPr/>
        </p:nvSpPr>
        <p:spPr>
          <a:xfrm>
            <a:off x="6002976" y="5233146"/>
            <a:ext cx="4055424" cy="1477328"/>
          </a:xfrm>
          <a:prstGeom prst="rect">
            <a:avLst/>
          </a:prstGeom>
          <a:noFill/>
        </p:spPr>
        <p:txBody>
          <a:bodyPr wrap="square" rtlCol="0">
            <a:spAutoFit/>
          </a:bodyPr>
          <a:lstStyle/>
          <a:p>
            <a:pPr marL="285750" indent="-285750">
              <a:buFont typeface="Arial" panose="020B0604020202020204" pitchFamily="34" charset="0"/>
              <a:buChar char="•"/>
            </a:pPr>
            <a:r>
              <a:rPr lang="en-US" sz="1800" kern="1200" dirty="0">
                <a:solidFill>
                  <a:srgbClr val="FFFFFF"/>
                </a:solidFill>
                <a:latin typeface="+mn-lt"/>
                <a:ea typeface="+mn-ea"/>
                <a:cs typeface="+mn-cs"/>
              </a:rPr>
              <a:t>Coastal Resources Inc.</a:t>
            </a:r>
          </a:p>
          <a:p>
            <a:pPr marL="285750" indent="-285750">
              <a:buFont typeface="Arial" panose="020B0604020202020204" pitchFamily="34" charset="0"/>
              <a:buChar char="•"/>
            </a:pPr>
            <a:r>
              <a:rPr lang="en-US" sz="1800" kern="1200" dirty="0">
                <a:solidFill>
                  <a:srgbClr val="FFFFFF"/>
                </a:solidFill>
                <a:latin typeface="+mn-lt"/>
                <a:ea typeface="+mn-ea"/>
                <a:cs typeface="+mn-cs"/>
              </a:rPr>
              <a:t>Triangle Contracting</a:t>
            </a:r>
          </a:p>
          <a:p>
            <a:pPr marL="285750" indent="-285750">
              <a:buFont typeface="Arial" panose="020B0604020202020204" pitchFamily="34" charset="0"/>
              <a:buChar char="•"/>
            </a:pPr>
            <a:r>
              <a:rPr lang="en-US" sz="1800" kern="1200" dirty="0">
                <a:solidFill>
                  <a:srgbClr val="FFFFFF"/>
                </a:solidFill>
                <a:latin typeface="+mn-lt"/>
                <a:ea typeface="+mn-ea"/>
                <a:cs typeface="+mn-cs"/>
              </a:rPr>
              <a:t>Howard </a:t>
            </a:r>
            <a:r>
              <a:rPr lang="en-US" sz="1800" kern="1200" dirty="0" err="1">
                <a:solidFill>
                  <a:srgbClr val="FFFFFF"/>
                </a:solidFill>
                <a:latin typeface="+mn-lt"/>
                <a:ea typeface="+mn-ea"/>
                <a:cs typeface="+mn-cs"/>
              </a:rPr>
              <a:t>Ecoworks</a:t>
            </a:r>
            <a:endParaRPr lang="en-US" sz="1800" kern="1200" dirty="0">
              <a:solidFill>
                <a:srgbClr val="FFFFFF"/>
              </a:solidFill>
              <a:latin typeface="+mn-lt"/>
              <a:ea typeface="+mn-ea"/>
              <a:cs typeface="+mn-cs"/>
            </a:endParaRPr>
          </a:p>
          <a:p>
            <a:pPr marL="285750" indent="-285750">
              <a:buFont typeface="Arial" panose="020B0604020202020204" pitchFamily="34" charset="0"/>
              <a:buChar char="•"/>
            </a:pPr>
            <a:r>
              <a:rPr lang="en-US" sz="1800" kern="1200" dirty="0">
                <a:solidFill>
                  <a:srgbClr val="FFFFFF"/>
                </a:solidFill>
                <a:latin typeface="+mn-lt"/>
                <a:ea typeface="+mn-ea"/>
                <a:cs typeface="+mn-cs"/>
              </a:rPr>
              <a:t>The Community Ecology Institute</a:t>
            </a:r>
          </a:p>
          <a:p>
            <a:endParaRPr lang="en-US" dirty="0"/>
          </a:p>
        </p:txBody>
      </p:sp>
    </p:spTree>
    <p:extLst>
      <p:ext uri="{BB962C8B-B14F-4D97-AF65-F5344CB8AC3E}">
        <p14:creationId xmlns:p14="http://schemas.microsoft.com/office/powerpoint/2010/main" val="382193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114812-FC17-2EC7-250F-AECC2B458B5F}"/>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3400" kern="1200">
                <a:solidFill>
                  <a:srgbClr val="FFFFFF"/>
                </a:solidFill>
                <a:latin typeface="+mj-lt"/>
                <a:ea typeface="+mj-ea"/>
                <a:cs typeface="+mj-cs"/>
              </a:rPr>
              <a:t>Infrastructure work – summer 2023</a:t>
            </a:r>
          </a:p>
        </p:txBody>
      </p:sp>
      <p:sp>
        <p:nvSpPr>
          <p:cNvPr id="3" name="Text Placeholder 2">
            <a:extLst>
              <a:ext uri="{FF2B5EF4-FFF2-40B4-BE49-F238E27FC236}">
                <a16:creationId xmlns:a16="http://schemas.microsoft.com/office/drawing/2014/main" id="{FC509327-CE87-CDBC-BA56-2B2E40A411D0}"/>
              </a:ext>
            </a:extLst>
          </p:cNvPr>
          <p:cNvSpPr>
            <a:spLocks noGrp="1"/>
          </p:cNvSpPr>
          <p:nvPr>
            <p:ph type="body" idx="1"/>
          </p:nvPr>
        </p:nvSpPr>
        <p:spPr>
          <a:xfrm>
            <a:off x="4603468" y="5839017"/>
            <a:ext cx="6829520" cy="403749"/>
          </a:xfrm>
        </p:spPr>
        <p:txBody>
          <a:bodyPr vert="horz" lIns="91440" tIns="45720" rIns="91440" bIns="45720" rtlCol="0">
            <a:normAutofit/>
          </a:bodyPr>
          <a:lstStyle/>
          <a:p>
            <a:r>
              <a:rPr lang="en-US" sz="1800" kern="1200">
                <a:solidFill>
                  <a:srgbClr val="E7E6E6"/>
                </a:solidFill>
                <a:latin typeface="+mn-lt"/>
                <a:ea typeface="+mn-ea"/>
                <a:cs typeface="+mn-cs"/>
              </a:rPr>
              <a:t>Completed by Triangle Contracting</a:t>
            </a:r>
          </a:p>
          <a:p>
            <a:endParaRPr lang="en-US" sz="1800" kern="1200">
              <a:solidFill>
                <a:srgbClr val="E7E6E6"/>
              </a:solidFill>
              <a:latin typeface="+mn-lt"/>
              <a:ea typeface="+mn-ea"/>
              <a:cs typeface="+mn-cs"/>
            </a:endParaRPr>
          </a:p>
        </p:txBody>
      </p:sp>
      <p:pic>
        <p:nvPicPr>
          <p:cNvPr id="4" name="Picture 3">
            <a:extLst>
              <a:ext uri="{FF2B5EF4-FFF2-40B4-BE49-F238E27FC236}">
                <a16:creationId xmlns:a16="http://schemas.microsoft.com/office/drawing/2014/main" id="{C6A925EC-E15B-DB35-2991-6B4BFAAF8C88}"/>
              </a:ext>
            </a:extLst>
          </p:cNvPr>
          <p:cNvPicPr>
            <a:picLocks noChangeAspect="1"/>
          </p:cNvPicPr>
          <p:nvPr/>
        </p:nvPicPr>
        <p:blipFill rotWithShape="1">
          <a:blip r:embed="rId2">
            <a:extLst>
              <a:ext uri="{28A0092B-C50C-407E-A947-70E740481C1C}">
                <a14:useLocalDpi xmlns:a14="http://schemas.microsoft.com/office/drawing/2010/main" val="0"/>
              </a:ext>
            </a:extLst>
          </a:blip>
          <a:srcRect t="29409" r="1" b="1"/>
          <a:stretch/>
        </p:blipFill>
        <p:spPr>
          <a:xfrm>
            <a:off x="317636" y="321734"/>
            <a:ext cx="3797570" cy="2010551"/>
          </a:xfrm>
          <a:prstGeom prst="rect">
            <a:avLst/>
          </a:prstGeom>
        </p:spPr>
      </p:pic>
      <p:pic>
        <p:nvPicPr>
          <p:cNvPr id="6" name="Content Placeholder 4">
            <a:extLst>
              <a:ext uri="{FF2B5EF4-FFF2-40B4-BE49-F238E27FC236}">
                <a16:creationId xmlns:a16="http://schemas.microsoft.com/office/drawing/2014/main" id="{8895F3CE-BD88-4A9B-E2B2-8FFE1FA4D4DB}"/>
              </a:ext>
            </a:extLst>
          </p:cNvPr>
          <p:cNvPicPr>
            <a:picLocks noChangeAspect="1"/>
          </p:cNvPicPr>
          <p:nvPr/>
        </p:nvPicPr>
        <p:blipFill rotWithShape="1">
          <a:blip r:embed="rId3">
            <a:extLst>
              <a:ext uri="{28A0092B-C50C-407E-A947-70E740481C1C}">
                <a14:useLocalDpi xmlns:a14="http://schemas.microsoft.com/office/drawing/2010/main" val="0"/>
              </a:ext>
            </a:extLst>
          </a:blip>
          <a:srcRect t="2076" r="1" b="27167"/>
          <a:stretch/>
        </p:blipFill>
        <p:spPr>
          <a:xfrm>
            <a:off x="317634" y="2422097"/>
            <a:ext cx="3794760" cy="2013804"/>
          </a:xfrm>
          <a:prstGeom prst="rect">
            <a:avLst/>
          </a:prstGeom>
        </p:spPr>
      </p:pic>
      <p:pic>
        <p:nvPicPr>
          <p:cNvPr id="7" name="Picture 6">
            <a:extLst>
              <a:ext uri="{FF2B5EF4-FFF2-40B4-BE49-F238E27FC236}">
                <a16:creationId xmlns:a16="http://schemas.microsoft.com/office/drawing/2014/main" id="{4E304E5C-1D07-1C47-AA61-12F8548B438B}"/>
              </a:ext>
            </a:extLst>
          </p:cNvPr>
          <p:cNvPicPr>
            <a:picLocks noChangeAspect="1"/>
          </p:cNvPicPr>
          <p:nvPr/>
        </p:nvPicPr>
        <p:blipFill rotWithShape="1">
          <a:blip r:embed="rId4">
            <a:extLst>
              <a:ext uri="{28A0092B-C50C-407E-A947-70E740481C1C}">
                <a14:useLocalDpi xmlns:a14="http://schemas.microsoft.com/office/drawing/2010/main" val="0"/>
              </a:ext>
            </a:extLst>
          </a:blip>
          <a:srcRect l="3211" r="15505" b="1"/>
          <a:stretch/>
        </p:blipFill>
        <p:spPr>
          <a:xfrm rot="5400000">
            <a:off x="4043623" y="480657"/>
            <a:ext cx="4111323" cy="3793472"/>
          </a:xfrm>
          <a:prstGeom prst="rect">
            <a:avLst/>
          </a:prstGeom>
        </p:spPr>
      </p:pic>
      <p:pic>
        <p:nvPicPr>
          <p:cNvPr id="8" name="Picture 7">
            <a:extLst>
              <a:ext uri="{FF2B5EF4-FFF2-40B4-BE49-F238E27FC236}">
                <a16:creationId xmlns:a16="http://schemas.microsoft.com/office/drawing/2014/main" id="{07F0568D-CA9C-C9CC-6D76-70578785356B}"/>
              </a:ext>
            </a:extLst>
          </p:cNvPr>
          <p:cNvPicPr>
            <a:picLocks noChangeAspect="1"/>
          </p:cNvPicPr>
          <p:nvPr/>
        </p:nvPicPr>
        <p:blipFill rotWithShape="1">
          <a:blip r:embed="rId5">
            <a:extLst>
              <a:ext uri="{28A0092B-C50C-407E-A947-70E740481C1C}">
                <a14:useLocalDpi xmlns:a14="http://schemas.microsoft.com/office/drawing/2010/main" val="0"/>
              </a:ext>
            </a:extLst>
          </a:blip>
          <a:srcRect l="7816" r="22898" b="-3"/>
          <a:stretch/>
        </p:blipFill>
        <p:spPr>
          <a:xfrm>
            <a:off x="8086176" y="321733"/>
            <a:ext cx="3797984" cy="4111321"/>
          </a:xfrm>
          <a:prstGeom prst="rect">
            <a:avLst/>
          </a:prstGeom>
        </p:spPr>
      </p:pic>
      <p:pic>
        <p:nvPicPr>
          <p:cNvPr id="5" name="Picture 4">
            <a:extLst>
              <a:ext uri="{FF2B5EF4-FFF2-40B4-BE49-F238E27FC236}">
                <a16:creationId xmlns:a16="http://schemas.microsoft.com/office/drawing/2014/main" id="{886DC56D-CC7C-B013-C8FD-13F01E305BEF}"/>
              </a:ext>
            </a:extLst>
          </p:cNvPr>
          <p:cNvPicPr>
            <a:picLocks noChangeAspect="1"/>
          </p:cNvPicPr>
          <p:nvPr/>
        </p:nvPicPr>
        <p:blipFill rotWithShape="1">
          <a:blip r:embed="rId6">
            <a:extLst>
              <a:ext uri="{28A0092B-C50C-407E-A947-70E740481C1C}">
                <a14:useLocalDpi xmlns:a14="http://schemas.microsoft.com/office/drawing/2010/main" val="0"/>
              </a:ext>
            </a:extLst>
          </a:blip>
          <a:srcRect t="15317" r="1" b="14040"/>
          <a:stretch/>
        </p:blipFill>
        <p:spPr>
          <a:xfrm>
            <a:off x="317634" y="4525715"/>
            <a:ext cx="3794760" cy="2010551"/>
          </a:xfrm>
          <a:prstGeom prst="rect">
            <a:avLst/>
          </a:prstGeom>
        </p:spPr>
      </p:pic>
      <p:cxnSp>
        <p:nvCxnSpPr>
          <p:cNvPr id="41" name="Straight Connector 4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64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D449D-4E33-16C0-409A-78F07C204503}"/>
              </a:ext>
            </a:extLst>
          </p:cNvPr>
          <p:cNvPicPr>
            <a:picLocks noChangeAspect="1"/>
          </p:cNvPicPr>
          <p:nvPr/>
        </p:nvPicPr>
        <p:blipFill>
          <a:blip r:embed="rId2"/>
          <a:stretch>
            <a:fillRect/>
          </a:stretch>
        </p:blipFill>
        <p:spPr>
          <a:xfrm>
            <a:off x="1522359" y="0"/>
            <a:ext cx="9147281" cy="6858000"/>
          </a:xfrm>
          <a:prstGeom prst="rect">
            <a:avLst/>
          </a:prstGeom>
        </p:spPr>
      </p:pic>
    </p:spTree>
    <p:extLst>
      <p:ext uri="{BB962C8B-B14F-4D97-AF65-F5344CB8AC3E}">
        <p14:creationId xmlns:p14="http://schemas.microsoft.com/office/powerpoint/2010/main" val="1741861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E360F7-E18C-5BD8-093A-8264AE9B009E}"/>
              </a:ext>
            </a:extLst>
          </p:cNvPr>
          <p:cNvPicPr>
            <a:picLocks noChangeAspect="1"/>
          </p:cNvPicPr>
          <p:nvPr/>
        </p:nvPicPr>
        <p:blipFill>
          <a:blip r:embed="rId2"/>
          <a:stretch>
            <a:fillRect/>
          </a:stretch>
        </p:blipFill>
        <p:spPr>
          <a:xfrm>
            <a:off x="1512488" y="0"/>
            <a:ext cx="9167024" cy="6858000"/>
          </a:xfrm>
          <a:prstGeom prst="rect">
            <a:avLst/>
          </a:prstGeom>
        </p:spPr>
      </p:pic>
    </p:spTree>
    <p:extLst>
      <p:ext uri="{BB962C8B-B14F-4D97-AF65-F5344CB8AC3E}">
        <p14:creationId xmlns:p14="http://schemas.microsoft.com/office/powerpoint/2010/main" val="6912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D272-479D-500F-CE5E-0547C0008278}"/>
              </a:ext>
            </a:extLst>
          </p:cNvPr>
          <p:cNvSpPr>
            <a:spLocks noGrp="1"/>
          </p:cNvSpPr>
          <p:nvPr>
            <p:ph type="title"/>
          </p:nvPr>
        </p:nvSpPr>
        <p:spPr>
          <a:xfrm>
            <a:off x="4128368" y="4921823"/>
            <a:ext cx="4937937" cy="1147150"/>
          </a:xfrm>
        </p:spPr>
        <p:txBody>
          <a:bodyPr vert="horz" lIns="91440" tIns="45720" rIns="91440" bIns="45720" rtlCol="0" anchor="t">
            <a:normAutofit/>
          </a:bodyPr>
          <a:lstStyle/>
          <a:p>
            <a:r>
              <a:rPr lang="en-US" sz="2400" kern="1200">
                <a:solidFill>
                  <a:schemeClr val="tx1"/>
                </a:solidFill>
                <a:latin typeface="+mj-lt"/>
                <a:ea typeface="+mj-ea"/>
                <a:cs typeface="+mj-cs"/>
              </a:rPr>
              <a:t>Post infrastructure work walk through</a:t>
            </a:r>
            <a:br>
              <a:rPr lang="en-US" sz="2400" kern="1200">
                <a:solidFill>
                  <a:schemeClr val="tx1"/>
                </a:solidFill>
                <a:latin typeface="+mj-lt"/>
                <a:ea typeface="+mj-ea"/>
                <a:cs typeface="+mj-cs"/>
              </a:rPr>
            </a:br>
            <a:r>
              <a:rPr lang="en-US" sz="2400" kern="1200">
                <a:solidFill>
                  <a:schemeClr val="tx1"/>
                </a:solidFill>
                <a:latin typeface="+mj-lt"/>
                <a:ea typeface="+mj-ea"/>
                <a:cs typeface="+mj-cs"/>
              </a:rPr>
              <a:t>August 7</a:t>
            </a:r>
          </a:p>
        </p:txBody>
      </p:sp>
      <p:sp>
        <p:nvSpPr>
          <p:cNvPr id="3" name="Text Placeholder 2">
            <a:extLst>
              <a:ext uri="{FF2B5EF4-FFF2-40B4-BE49-F238E27FC236}">
                <a16:creationId xmlns:a16="http://schemas.microsoft.com/office/drawing/2014/main" id="{00305CC7-D04B-D546-8426-B966EF5CB09F}"/>
              </a:ext>
            </a:extLst>
          </p:cNvPr>
          <p:cNvSpPr>
            <a:spLocks noGrp="1"/>
          </p:cNvSpPr>
          <p:nvPr>
            <p:ph type="body" idx="1"/>
          </p:nvPr>
        </p:nvSpPr>
        <p:spPr>
          <a:xfrm>
            <a:off x="4128370" y="4364331"/>
            <a:ext cx="4937936" cy="508359"/>
          </a:xfrm>
        </p:spPr>
        <p:txBody>
          <a:bodyPr vert="horz" lIns="91440" tIns="45720" rIns="91440" bIns="45720" rtlCol="0" anchor="b">
            <a:normAutofit/>
          </a:bodyPr>
          <a:lstStyle/>
          <a:p>
            <a:r>
              <a:rPr lang="en-US" sz="1400" kern="1200">
                <a:solidFill>
                  <a:schemeClr val="tx1"/>
                </a:solidFill>
                <a:latin typeface="+mn-lt"/>
                <a:ea typeface="+mn-ea"/>
                <a:cs typeface="+mn-cs"/>
              </a:rPr>
              <a:t>Construction and project engineering oversight provided by Coastal Resources, Inc.</a:t>
            </a:r>
          </a:p>
        </p:txBody>
      </p:sp>
      <p:sp>
        <p:nvSpPr>
          <p:cNvPr id="15" name="Freeform: Shape 1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2BD04A1-7AA9-7CA6-B605-DCC608F75D39}"/>
              </a:ext>
            </a:extLst>
          </p:cNvPr>
          <p:cNvPicPr>
            <a:picLocks noChangeAspect="1"/>
          </p:cNvPicPr>
          <p:nvPr/>
        </p:nvPicPr>
        <p:blipFill rotWithShape="1">
          <a:blip r:embed="rId2">
            <a:extLst>
              <a:ext uri="{28A0092B-C50C-407E-A947-70E740481C1C}">
                <a14:useLocalDpi xmlns:a14="http://schemas.microsoft.com/office/drawing/2010/main" val="0"/>
              </a:ext>
            </a:extLst>
          </a:blip>
          <a:srcRect t="31" r="-1" b="22113"/>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Picture 5">
            <a:extLst>
              <a:ext uri="{FF2B5EF4-FFF2-40B4-BE49-F238E27FC236}">
                <a16:creationId xmlns:a16="http://schemas.microsoft.com/office/drawing/2014/main" id="{1786787F-43E3-C956-AF7D-C3E004347FF6}"/>
              </a:ext>
            </a:extLst>
          </p:cNvPr>
          <p:cNvPicPr>
            <a:picLocks noChangeAspect="1"/>
          </p:cNvPicPr>
          <p:nvPr/>
        </p:nvPicPr>
        <p:blipFill rotWithShape="1">
          <a:blip r:embed="rId3">
            <a:extLst>
              <a:ext uri="{28A0092B-C50C-407E-A947-70E740481C1C}">
                <a14:useLocalDpi xmlns:a14="http://schemas.microsoft.com/office/drawing/2010/main" val="0"/>
              </a:ext>
            </a:extLst>
          </a:blip>
          <a:srcRect t="349" r="-1" b="3504"/>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9" name="Oval 1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AC08CD-D162-A530-64FE-0942EFBAB5AE}"/>
              </a:ext>
            </a:extLst>
          </p:cNvPr>
          <p:cNvPicPr>
            <a:picLocks noChangeAspect="1"/>
          </p:cNvPicPr>
          <p:nvPr/>
        </p:nvPicPr>
        <p:blipFill rotWithShape="1">
          <a:blip r:embed="rId4">
            <a:extLst>
              <a:ext uri="{28A0092B-C50C-407E-A947-70E740481C1C}">
                <a14:useLocalDpi xmlns:a14="http://schemas.microsoft.com/office/drawing/2010/main" val="0"/>
              </a:ext>
            </a:extLst>
          </a:blip>
          <a:srcRect t="5896" r="9" b="19111"/>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5" name="Picture 4">
            <a:extLst>
              <a:ext uri="{FF2B5EF4-FFF2-40B4-BE49-F238E27FC236}">
                <a16:creationId xmlns:a16="http://schemas.microsoft.com/office/drawing/2014/main" id="{6F187308-61EC-88D6-C992-64FD67FC1861}"/>
              </a:ext>
            </a:extLst>
          </p:cNvPr>
          <p:cNvPicPr>
            <a:picLocks noChangeAspect="1"/>
          </p:cNvPicPr>
          <p:nvPr/>
        </p:nvPicPr>
        <p:blipFill rotWithShape="1">
          <a:blip r:embed="rId5">
            <a:extLst>
              <a:ext uri="{28A0092B-C50C-407E-A947-70E740481C1C}">
                <a14:useLocalDpi xmlns:a14="http://schemas.microsoft.com/office/drawing/2010/main" val="0"/>
              </a:ext>
            </a:extLst>
          </a:blip>
          <a:srcRect t="409" r="3" b="24593"/>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3" name="Freeform: Shape 2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22BDD0B-1100-FC72-6706-865122D37914}"/>
              </a:ext>
            </a:extLst>
          </p:cNvPr>
          <p:cNvPicPr>
            <a:picLocks noChangeAspect="1"/>
          </p:cNvPicPr>
          <p:nvPr/>
        </p:nvPicPr>
        <p:blipFill rotWithShape="1">
          <a:blip r:embed="rId6">
            <a:extLst>
              <a:ext uri="{28A0092B-C50C-407E-A947-70E740481C1C}">
                <a14:useLocalDpi xmlns:a14="http://schemas.microsoft.com/office/drawing/2010/main" val="0"/>
              </a:ext>
            </a:extLst>
          </a:blip>
          <a:srcRect t="16036" r="2" b="6430"/>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5" name="Freeform: Shape 2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37BE184-B213-6F3D-CD52-5DEE686A124C}"/>
              </a:ext>
            </a:extLst>
          </p:cNvPr>
          <p:cNvPicPr>
            <a:picLocks noChangeAspect="1"/>
          </p:cNvPicPr>
          <p:nvPr/>
        </p:nvPicPr>
        <p:blipFill rotWithShape="1">
          <a:blip r:embed="rId7">
            <a:extLst>
              <a:ext uri="{28A0092B-C50C-407E-A947-70E740481C1C}">
                <a14:useLocalDpi xmlns:a14="http://schemas.microsoft.com/office/drawing/2010/main" val="0"/>
              </a:ext>
            </a:extLst>
          </a:blip>
          <a:srcRect l="13701" r="10167"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34799600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8D38DB-4EBD-C002-1BF6-6B3E14D564D5}"/>
              </a:ext>
            </a:extLst>
          </p:cNvPr>
          <p:cNvPicPr>
            <a:picLocks noChangeAspect="1"/>
          </p:cNvPicPr>
          <p:nvPr/>
        </p:nvPicPr>
        <p:blipFill rotWithShape="1">
          <a:blip r:embed="rId3">
            <a:extLst>
              <a:ext uri="{28A0092B-C50C-407E-A947-70E740481C1C}">
                <a14:useLocalDpi xmlns:a14="http://schemas.microsoft.com/office/drawing/2010/main" val="0"/>
              </a:ext>
            </a:extLst>
          </a:blip>
          <a:srcRect t="12652" r="2" b="13073"/>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Content Placeholder 4">
            <a:extLst>
              <a:ext uri="{FF2B5EF4-FFF2-40B4-BE49-F238E27FC236}">
                <a16:creationId xmlns:a16="http://schemas.microsoft.com/office/drawing/2014/main" id="{EC15BCE3-F04D-DE5F-6806-2F2829A485F8}"/>
              </a:ext>
            </a:extLst>
          </p:cNvPr>
          <p:cNvPicPr>
            <a:picLocks noChangeAspect="1"/>
          </p:cNvPicPr>
          <p:nvPr/>
        </p:nvPicPr>
        <p:blipFill rotWithShape="1">
          <a:blip r:embed="rId4">
            <a:extLst>
              <a:ext uri="{28A0092B-C50C-407E-A947-70E740481C1C}">
                <a14:useLocalDpi xmlns:a14="http://schemas.microsoft.com/office/drawing/2010/main" val="0"/>
              </a:ext>
            </a:extLst>
          </a:blip>
          <a:srcRect l="7183" r="4732" b="-2"/>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a:extLst>
              <a:ext uri="{FF2B5EF4-FFF2-40B4-BE49-F238E27FC236}">
                <a16:creationId xmlns:a16="http://schemas.microsoft.com/office/drawing/2014/main" id="{1CB4622A-AB3B-28B9-A595-DE442D1BD95C}"/>
              </a:ext>
            </a:extLst>
          </p:cNvPr>
          <p:cNvPicPr>
            <a:picLocks noChangeAspect="1"/>
          </p:cNvPicPr>
          <p:nvPr/>
        </p:nvPicPr>
        <p:blipFill rotWithShape="1">
          <a:blip r:embed="rId5">
            <a:extLst>
              <a:ext uri="{28A0092B-C50C-407E-A947-70E740481C1C}">
                <a14:useLocalDpi xmlns:a14="http://schemas.microsoft.com/office/drawing/2010/main" val="0"/>
              </a:ext>
            </a:extLst>
          </a:blip>
          <a:srcRect t="39130" r="-1" b="11300"/>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C85E2435-102A-F77F-11A5-E430C49828C0}"/>
              </a:ext>
            </a:extLst>
          </p:cNvPr>
          <p:cNvSpPr>
            <a:spLocks noGrp="1"/>
          </p:cNvSpPr>
          <p:nvPr>
            <p:ph type="title"/>
          </p:nvPr>
        </p:nvSpPr>
        <p:spPr>
          <a:xfrm>
            <a:off x="6343650" y="3996130"/>
            <a:ext cx="5505814" cy="1576910"/>
          </a:xfrm>
        </p:spPr>
        <p:txBody>
          <a:bodyPr vert="horz" lIns="91440" tIns="45720" rIns="91440" bIns="45720" rtlCol="0" anchor="b">
            <a:normAutofit/>
          </a:bodyPr>
          <a:lstStyle/>
          <a:p>
            <a:r>
              <a:rPr lang="en-US" sz="4400" kern="1200" dirty="0">
                <a:solidFill>
                  <a:schemeClr val="tx1"/>
                </a:solidFill>
                <a:latin typeface="+mj-lt"/>
                <a:ea typeface="+mj-ea"/>
                <a:cs typeface="+mj-cs"/>
              </a:rPr>
              <a:t>After the first rain – the ponds work!</a:t>
            </a:r>
          </a:p>
        </p:txBody>
      </p:sp>
      <p:sp>
        <p:nvSpPr>
          <p:cNvPr id="3" name="Text Placeholder 2">
            <a:extLst>
              <a:ext uri="{FF2B5EF4-FFF2-40B4-BE49-F238E27FC236}">
                <a16:creationId xmlns:a16="http://schemas.microsoft.com/office/drawing/2014/main" id="{DD4A0A9D-5B50-D3CD-3867-249ADCE52D26}"/>
              </a:ext>
            </a:extLst>
          </p:cNvPr>
          <p:cNvSpPr>
            <a:spLocks noGrp="1"/>
          </p:cNvSpPr>
          <p:nvPr>
            <p:ph type="body" idx="1"/>
          </p:nvPr>
        </p:nvSpPr>
        <p:spPr>
          <a:xfrm>
            <a:off x="6343650" y="5638800"/>
            <a:ext cx="5505814" cy="646785"/>
          </a:xfrm>
        </p:spPr>
        <p:txBody>
          <a:bodyPr vert="horz" lIns="91440" tIns="45720" rIns="91440" bIns="45720" rtlCol="0">
            <a:normAutofit/>
          </a:bodyPr>
          <a:lstStyle/>
          <a:p>
            <a:r>
              <a:rPr lang="en-US" sz="1700" kern="1200">
                <a:solidFill>
                  <a:schemeClr val="tx1"/>
                </a:solidFill>
                <a:latin typeface="+mn-lt"/>
                <a:ea typeface="+mn-ea"/>
                <a:cs typeface="+mn-cs"/>
              </a:rPr>
              <a:t>No one on the project team had seen the ponds hold water before the infrastructure improvements were completed.</a:t>
            </a:r>
          </a:p>
        </p:txBody>
      </p:sp>
    </p:spTree>
    <p:extLst>
      <p:ext uri="{BB962C8B-B14F-4D97-AF65-F5344CB8AC3E}">
        <p14:creationId xmlns:p14="http://schemas.microsoft.com/office/powerpoint/2010/main" val="3796721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TotalTime>
  <Words>1182</Words>
  <Application>Microsoft Office PowerPoint</Application>
  <PresentationFormat>Widescreen</PresentationFormat>
  <Paragraphs>38</Paragraphs>
  <Slides>12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vt:lpstr>
      <vt:lpstr>Calibri Light</vt:lpstr>
      <vt:lpstr>Open Sans</vt:lpstr>
      <vt:lpstr>Office Theme</vt:lpstr>
      <vt:lpstr>PowerPoint Presentation</vt:lpstr>
      <vt:lpstr>PowerPoint Presentation</vt:lpstr>
      <vt:lpstr>PowerPoint Presentation</vt:lpstr>
      <vt:lpstr>Kick off meeting – April 14, 2023</vt:lpstr>
      <vt:lpstr>Infrastructure work – summer 2023</vt:lpstr>
      <vt:lpstr>PowerPoint Presentation</vt:lpstr>
      <vt:lpstr>PowerPoint Presentation</vt:lpstr>
      <vt:lpstr>Post infrastructure work walk through August 7</vt:lpstr>
      <vt:lpstr>After the first rain – the ponds work!</vt:lpstr>
      <vt:lpstr>Volunteer days – Sept &amp; Oct</vt:lpstr>
      <vt:lpstr>PowerPoint Presentation</vt:lpstr>
      <vt:lpstr>Post – planting October 30,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Chiara D'Amore</dc:creator>
  <cp:lastModifiedBy>Chiara D'Amore</cp:lastModifiedBy>
  <cp:revision>9</cp:revision>
  <dcterms:created xsi:type="dcterms:W3CDTF">2023-10-31T17:38:50Z</dcterms:created>
  <dcterms:modified xsi:type="dcterms:W3CDTF">2023-12-21T02:09:44Z</dcterms:modified>
</cp:coreProperties>
</file>